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2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13.xml" ContentType="application/vnd.openxmlformats-officedocument.presentationml.tags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1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7" r:id="rId1"/>
    <p:sldMasterId id="2147484083" r:id="rId2"/>
  </p:sldMasterIdLst>
  <p:sldIdLst>
    <p:sldId id="275" r:id="rId3"/>
    <p:sldId id="271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3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DE8EA7-A46C-4441-BB5A-4511C5869941}" v="123" dt="2020-02-03T20:28:02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37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596" y="108"/>
      </p:cViewPr>
      <p:guideLst>
        <p:guide orient="horz" pos="10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CAF26C-0AF5-49A4-9EDD-DEFD8CDC015B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AFD6F64-C91E-4124-9EE6-4865BD2ED87E}">
      <dgm:prSet phldrT="[Text]"/>
      <dgm:spPr/>
      <dgm:t>
        <a:bodyPr/>
        <a:lstStyle/>
        <a:p>
          <a:r>
            <a:rPr lang="en-US" dirty="0"/>
            <a:t>Smart</a:t>
          </a:r>
        </a:p>
      </dgm:t>
    </dgm:pt>
    <dgm:pt modelId="{7F216C6E-C9DB-4770-AB16-F56D04FD7561}" type="parTrans" cxnId="{9FA471DC-A11A-4B14-BD96-159DC261305D}">
      <dgm:prSet/>
      <dgm:spPr/>
      <dgm:t>
        <a:bodyPr/>
        <a:lstStyle/>
        <a:p>
          <a:endParaRPr lang="en-US"/>
        </a:p>
      </dgm:t>
    </dgm:pt>
    <dgm:pt modelId="{99A7C003-36E2-4493-A0E4-279210C42687}" type="sibTrans" cxnId="{9FA471DC-A11A-4B14-BD96-159DC261305D}">
      <dgm:prSet/>
      <dgm:spPr/>
      <dgm:t>
        <a:bodyPr/>
        <a:lstStyle/>
        <a:p>
          <a:endParaRPr lang="en-US"/>
        </a:p>
      </dgm:t>
    </dgm:pt>
    <dgm:pt modelId="{384B7BA4-B00B-40DE-9210-742454B9B7B2}">
      <dgm:prSet phldrT="[Text]"/>
      <dgm:spPr/>
      <dgm:t>
        <a:bodyPr/>
        <a:lstStyle/>
        <a:p>
          <a:r>
            <a:rPr lang="en-US" dirty="0"/>
            <a:t>Art</a:t>
          </a:r>
        </a:p>
      </dgm:t>
    </dgm:pt>
    <dgm:pt modelId="{5B649F90-A7A0-411A-9D9A-0528FF159396}" type="parTrans" cxnId="{9CA73257-E80A-42BB-9139-483A18973C9E}">
      <dgm:prSet/>
      <dgm:spPr/>
      <dgm:t>
        <a:bodyPr/>
        <a:lstStyle/>
        <a:p>
          <a:endParaRPr lang="en-US"/>
        </a:p>
      </dgm:t>
    </dgm:pt>
    <dgm:pt modelId="{F9EB610C-8C47-4E97-ACD4-8EF576DE7D11}" type="sibTrans" cxnId="{9CA73257-E80A-42BB-9139-483A18973C9E}">
      <dgm:prSet/>
      <dgm:spPr/>
      <dgm:t>
        <a:bodyPr/>
        <a:lstStyle/>
        <a:p>
          <a:endParaRPr lang="en-US"/>
        </a:p>
      </dgm:t>
    </dgm:pt>
    <dgm:pt modelId="{29C5EAA0-FFDB-4066-AAC7-2A1ECADD7336}" type="pres">
      <dgm:prSet presAssocID="{01CAF26C-0AF5-49A4-9EDD-DEFD8CDC015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0B9CF7F-2EB6-40F2-A22B-09955B2E4630}" type="pres">
      <dgm:prSet presAssocID="{AAFD6F64-C91E-4124-9EE6-4865BD2ED87E}" presName="Accent1" presStyleCnt="0"/>
      <dgm:spPr/>
    </dgm:pt>
    <dgm:pt modelId="{AA05D856-FD54-4369-9273-3418D6C3EB40}" type="pres">
      <dgm:prSet presAssocID="{AAFD6F64-C91E-4124-9EE6-4865BD2ED87E}" presName="Accent" presStyleLbl="node1" presStyleIdx="0" presStyleCnt="2"/>
      <dgm:spPr/>
    </dgm:pt>
    <dgm:pt modelId="{5C75318E-B565-4D28-9815-FA6F931E34E8}" type="pres">
      <dgm:prSet presAssocID="{AAFD6F64-C91E-4124-9EE6-4865BD2ED87E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44340CC5-D9A8-4E89-B341-C4E2C08B70CE}" type="pres">
      <dgm:prSet presAssocID="{384B7BA4-B00B-40DE-9210-742454B9B7B2}" presName="Accent2" presStyleCnt="0"/>
      <dgm:spPr/>
    </dgm:pt>
    <dgm:pt modelId="{7F1AD91F-9E43-49F2-851D-6819575D9274}" type="pres">
      <dgm:prSet presAssocID="{384B7BA4-B00B-40DE-9210-742454B9B7B2}" presName="Accent" presStyleLbl="node1" presStyleIdx="1" presStyleCnt="2"/>
      <dgm:spPr/>
    </dgm:pt>
    <dgm:pt modelId="{F8F3138D-15B5-4E89-9AF5-B055AE6DCA71}" type="pres">
      <dgm:prSet presAssocID="{384B7BA4-B00B-40DE-9210-742454B9B7B2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9CA73257-E80A-42BB-9139-483A18973C9E}" srcId="{01CAF26C-0AF5-49A4-9EDD-DEFD8CDC015B}" destId="{384B7BA4-B00B-40DE-9210-742454B9B7B2}" srcOrd="1" destOrd="0" parTransId="{5B649F90-A7A0-411A-9D9A-0528FF159396}" sibTransId="{F9EB610C-8C47-4E97-ACD4-8EF576DE7D11}"/>
    <dgm:cxn modelId="{740DF67A-675E-42D7-8FFC-F412CE6839AA}" type="presOf" srcId="{AAFD6F64-C91E-4124-9EE6-4865BD2ED87E}" destId="{5C75318E-B565-4D28-9815-FA6F931E34E8}" srcOrd="0" destOrd="0" presId="urn:microsoft.com/office/officeart/2009/layout/CircleArrowProcess"/>
    <dgm:cxn modelId="{DC8201A9-D820-4E93-BA4D-D57811F322CD}" type="presOf" srcId="{01CAF26C-0AF5-49A4-9EDD-DEFD8CDC015B}" destId="{29C5EAA0-FFDB-4066-AAC7-2A1ECADD7336}" srcOrd="0" destOrd="0" presId="urn:microsoft.com/office/officeart/2009/layout/CircleArrowProcess"/>
    <dgm:cxn modelId="{A10ADFC2-1781-4A3B-97AE-DC44D56FE746}" type="presOf" srcId="{384B7BA4-B00B-40DE-9210-742454B9B7B2}" destId="{F8F3138D-15B5-4E89-9AF5-B055AE6DCA71}" srcOrd="0" destOrd="0" presId="urn:microsoft.com/office/officeart/2009/layout/CircleArrowProcess"/>
    <dgm:cxn modelId="{9FA471DC-A11A-4B14-BD96-159DC261305D}" srcId="{01CAF26C-0AF5-49A4-9EDD-DEFD8CDC015B}" destId="{AAFD6F64-C91E-4124-9EE6-4865BD2ED87E}" srcOrd="0" destOrd="0" parTransId="{7F216C6E-C9DB-4770-AB16-F56D04FD7561}" sibTransId="{99A7C003-36E2-4493-A0E4-279210C42687}"/>
    <dgm:cxn modelId="{BFC71A29-62B8-4DB3-8333-C9B6131DEBEC}" type="presParOf" srcId="{29C5EAA0-FFDB-4066-AAC7-2A1ECADD7336}" destId="{60B9CF7F-2EB6-40F2-A22B-09955B2E4630}" srcOrd="0" destOrd="0" presId="urn:microsoft.com/office/officeart/2009/layout/CircleArrowProcess"/>
    <dgm:cxn modelId="{A8DEF715-CAFC-4292-8899-525768A747E6}" type="presParOf" srcId="{60B9CF7F-2EB6-40F2-A22B-09955B2E4630}" destId="{AA05D856-FD54-4369-9273-3418D6C3EB40}" srcOrd="0" destOrd="0" presId="urn:microsoft.com/office/officeart/2009/layout/CircleArrowProcess"/>
    <dgm:cxn modelId="{DFA1B23D-A008-4F31-8B51-744DFA54D59E}" type="presParOf" srcId="{29C5EAA0-FFDB-4066-AAC7-2A1ECADD7336}" destId="{5C75318E-B565-4D28-9815-FA6F931E34E8}" srcOrd="1" destOrd="0" presId="urn:microsoft.com/office/officeart/2009/layout/CircleArrowProcess"/>
    <dgm:cxn modelId="{6ACF3EC3-EA31-410A-8B9A-B8C3825C405C}" type="presParOf" srcId="{29C5EAA0-FFDB-4066-AAC7-2A1ECADD7336}" destId="{44340CC5-D9A8-4E89-B341-C4E2C08B70CE}" srcOrd="2" destOrd="0" presId="urn:microsoft.com/office/officeart/2009/layout/CircleArrowProcess"/>
    <dgm:cxn modelId="{2EF64F5F-9753-4420-8038-D7B210922667}" type="presParOf" srcId="{44340CC5-D9A8-4E89-B341-C4E2C08B70CE}" destId="{7F1AD91F-9E43-49F2-851D-6819575D9274}" srcOrd="0" destOrd="0" presId="urn:microsoft.com/office/officeart/2009/layout/CircleArrowProcess"/>
    <dgm:cxn modelId="{21617395-0253-499F-B87A-8864D5FC4200}" type="presParOf" srcId="{29C5EAA0-FFDB-4066-AAC7-2A1ECADD7336}" destId="{F8F3138D-15B5-4E89-9AF5-B055AE6DCA71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Label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/>
            <a:t>Supporting text</a:t>
          </a:r>
          <a:endParaRPr lang="en-US" dirty="0"/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E08F8D61-3BCF-45DC-BAF4-DCB7D6EA69F1}" type="pres">
      <dgm:prSet presAssocID="{8ABB57CE-1AA2-45C3-B45E-F507C67EDDEE}" presName="Name0" presStyleCnt="0">
        <dgm:presLayoutVars>
          <dgm:dir/>
          <dgm:resizeHandles val="exact"/>
        </dgm:presLayoutVars>
      </dgm:prSet>
      <dgm:spPr/>
    </dgm:pt>
    <dgm:pt modelId="{F9590ADE-AED7-43E3-8127-BB4E0C274AE0}" type="pres">
      <dgm:prSet presAssocID="{C923B2E6-4E1C-46C3-AC35-B71C7EFC4431}" presName="Name5" presStyleLbl="vennNode1" presStyleIdx="0" presStyleCnt="4">
        <dgm:presLayoutVars>
          <dgm:bulletEnabled val="1"/>
        </dgm:presLayoutVars>
      </dgm:prSet>
      <dgm:spPr/>
    </dgm:pt>
    <dgm:pt modelId="{C04A0213-E8EB-4C39-9071-8209EFDAEFBF}" type="pres">
      <dgm:prSet presAssocID="{928DF655-7359-4AEA-8185-337ADEC229BC}" presName="space" presStyleCnt="0"/>
      <dgm:spPr/>
    </dgm:pt>
    <dgm:pt modelId="{E482A5A3-FF82-44CD-814A-15555DFC2834}" type="pres">
      <dgm:prSet presAssocID="{90D962C7-06EB-40B3-B5BC-010EBBAEE22D}" presName="Name5" presStyleLbl="vennNode1" presStyleIdx="1" presStyleCnt="4">
        <dgm:presLayoutVars>
          <dgm:bulletEnabled val="1"/>
        </dgm:presLayoutVars>
      </dgm:prSet>
      <dgm:spPr/>
    </dgm:pt>
    <dgm:pt modelId="{55C31D66-ECC9-4D93-9CFB-A0D07BBD9FD8}" type="pres">
      <dgm:prSet presAssocID="{34171795-1592-4A1D-A130-9004BD56F2F7}" presName="space" presStyleCnt="0"/>
      <dgm:spPr/>
    </dgm:pt>
    <dgm:pt modelId="{88A93091-78D0-4ACE-98E7-8D0B5E4D4CDA}" type="pres">
      <dgm:prSet presAssocID="{A18BEDDF-1FD5-49C4-9D19-4F9D424110FC}" presName="Name5" presStyleLbl="vennNode1" presStyleIdx="2" presStyleCnt="4">
        <dgm:presLayoutVars>
          <dgm:bulletEnabled val="1"/>
        </dgm:presLayoutVars>
      </dgm:prSet>
      <dgm:spPr/>
    </dgm:pt>
    <dgm:pt modelId="{8BCBAD99-0E58-4B0E-8160-AEBB8F4C6B57}" type="pres">
      <dgm:prSet presAssocID="{63658A4A-7577-4F2E-9553-1D8FEFC79A80}" presName="space" presStyleCnt="0"/>
      <dgm:spPr/>
    </dgm:pt>
    <dgm:pt modelId="{EFCFD360-6E99-46EC-AB69-F5FC538BE510}" type="pres">
      <dgm:prSet presAssocID="{E820F965-8A11-45B3-8004-E7417B339245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5016900F-8087-4707-BDC8-DAFDDE3A4FC8}" type="presOf" srcId="{A824CE10-49EC-4DBB-B501-442BD0F2F703}" destId="{F9590ADE-AED7-43E3-8127-BB4E0C274AE0}" srcOrd="0" destOrd="1" presId="urn:microsoft.com/office/officeart/2005/8/layout/venn3"/>
    <dgm:cxn modelId="{2EE0D111-5590-44D4-BF07-65641F5C6D95}" type="presOf" srcId="{A18BEDDF-1FD5-49C4-9D19-4F9D424110FC}" destId="{88A93091-78D0-4ACE-98E7-8D0B5E4D4CDA}" srcOrd="0" destOrd="0" presId="urn:microsoft.com/office/officeart/2005/8/layout/venn3"/>
    <dgm:cxn modelId="{5BEC4718-5394-4A3A-A748-1CF746D4DA21}" type="presOf" srcId="{A060D1E9-6792-44F5-8CAD-3A3153A0D261}" destId="{E482A5A3-FF82-44CD-814A-15555DFC2834}" srcOrd="0" destOrd="1" presId="urn:microsoft.com/office/officeart/2005/8/layout/venn3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5D519A79-1E2E-4A07-BDA9-24CBF9092849}" type="presOf" srcId="{C923B2E6-4E1C-46C3-AC35-B71C7EFC4431}" destId="{F9590ADE-AED7-43E3-8127-BB4E0C274AE0}" srcOrd="0" destOrd="0" presId="urn:microsoft.com/office/officeart/2005/8/layout/venn3"/>
    <dgm:cxn modelId="{45C7757A-B725-4E4A-8B84-3E5BC4055FCE}" type="presOf" srcId="{E820F965-8A11-45B3-8004-E7417B339245}" destId="{EFCFD360-6E99-46EC-AB69-F5FC538BE510}" srcOrd="0" destOrd="0" presId="urn:microsoft.com/office/officeart/2005/8/layout/venn3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E4B451B8-ABB8-4224-A483-9BFAB611A111}" type="presOf" srcId="{8ABB57CE-1AA2-45C3-B45E-F507C67EDDEE}" destId="{E08F8D61-3BCF-45DC-BAF4-DCB7D6EA69F1}" srcOrd="0" destOrd="0" presId="urn:microsoft.com/office/officeart/2005/8/layout/venn3"/>
    <dgm:cxn modelId="{4896DCBC-BE04-483F-AB5A-5E1322019520}" type="presOf" srcId="{CD29B4EC-D6F6-41C1-B329-60911F6A15C5}" destId="{EFCFD360-6E99-46EC-AB69-F5FC538BE510}" srcOrd="0" destOrd="1" presId="urn:microsoft.com/office/officeart/2005/8/layout/venn3"/>
    <dgm:cxn modelId="{5E5C25BE-EB0A-442E-9E28-F8DEA9D4245A}" type="presOf" srcId="{90D962C7-06EB-40B3-B5BC-010EBBAEE22D}" destId="{E482A5A3-FF82-44CD-814A-15555DFC2834}" srcOrd="0" destOrd="0" presId="urn:microsoft.com/office/officeart/2005/8/layout/venn3"/>
    <dgm:cxn modelId="{D2AB49F3-FE7C-4B75-8DB1-88EC2D7F4B10}" type="presOf" srcId="{5F72DB6F-B951-4EB6-BED9-A1E09D544698}" destId="{88A93091-78D0-4ACE-98E7-8D0B5E4D4CDA}" srcOrd="0" destOrd="1" presId="urn:microsoft.com/office/officeart/2005/8/layout/venn3"/>
    <dgm:cxn modelId="{5C084025-D73B-45CC-B536-E51BE251EB17}" type="presParOf" srcId="{E08F8D61-3BCF-45DC-BAF4-DCB7D6EA69F1}" destId="{F9590ADE-AED7-43E3-8127-BB4E0C274AE0}" srcOrd="0" destOrd="0" presId="urn:microsoft.com/office/officeart/2005/8/layout/venn3"/>
    <dgm:cxn modelId="{4040BB18-F5EE-4C51-8200-8E9507B03CB3}" type="presParOf" srcId="{E08F8D61-3BCF-45DC-BAF4-DCB7D6EA69F1}" destId="{C04A0213-E8EB-4C39-9071-8209EFDAEFBF}" srcOrd="1" destOrd="0" presId="urn:microsoft.com/office/officeart/2005/8/layout/venn3"/>
    <dgm:cxn modelId="{2B0D8810-E681-4DF0-96D1-D4B5958032BF}" type="presParOf" srcId="{E08F8D61-3BCF-45DC-BAF4-DCB7D6EA69F1}" destId="{E482A5A3-FF82-44CD-814A-15555DFC2834}" srcOrd="2" destOrd="0" presId="urn:microsoft.com/office/officeart/2005/8/layout/venn3"/>
    <dgm:cxn modelId="{7ADAA896-BE66-4909-98E0-B70D17F386B6}" type="presParOf" srcId="{E08F8D61-3BCF-45DC-BAF4-DCB7D6EA69F1}" destId="{55C31D66-ECC9-4D93-9CFB-A0D07BBD9FD8}" srcOrd="3" destOrd="0" presId="urn:microsoft.com/office/officeart/2005/8/layout/venn3"/>
    <dgm:cxn modelId="{7637B1B6-5CDE-4014-9455-AFDEA3C477A7}" type="presParOf" srcId="{E08F8D61-3BCF-45DC-BAF4-DCB7D6EA69F1}" destId="{88A93091-78D0-4ACE-98E7-8D0B5E4D4CDA}" srcOrd="4" destOrd="0" presId="urn:microsoft.com/office/officeart/2005/8/layout/venn3"/>
    <dgm:cxn modelId="{692EDB33-12C8-4385-98CE-C8AA30806DBD}" type="presParOf" srcId="{E08F8D61-3BCF-45DC-BAF4-DCB7D6EA69F1}" destId="{8BCBAD99-0E58-4B0E-8160-AEBB8F4C6B57}" srcOrd="5" destOrd="0" presId="urn:microsoft.com/office/officeart/2005/8/layout/venn3"/>
    <dgm:cxn modelId="{2FB0E97C-2263-4FFC-9BE1-2AD6E1E6D657}" type="presParOf" srcId="{E08F8D61-3BCF-45DC-BAF4-DCB7D6EA69F1}" destId="{EFCFD360-6E99-46EC-AB69-F5FC538BE51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 1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525E897D-33B3-41D7-9081-8BA7A0BA9260}">
      <dgm:prSet phldrT="[Text]"/>
      <dgm:spPr/>
      <dgm:t>
        <a:bodyPr/>
        <a:lstStyle/>
        <a:p>
          <a:r>
            <a:rPr lang="en-US" dirty="0"/>
            <a:t>Supporting text 2</a:t>
          </a:r>
        </a:p>
      </dgm:t>
    </dgm:pt>
    <dgm:pt modelId="{441EC2FB-2287-4348-A9EB-E986C80CE258}" type="parTrans" cxnId="{A1A4AA08-FAED-4AD7-888F-9557E62CBB2A}">
      <dgm:prSet/>
      <dgm:spPr/>
      <dgm:t>
        <a:bodyPr/>
        <a:lstStyle/>
        <a:p>
          <a:endParaRPr lang="en-US"/>
        </a:p>
      </dgm:t>
    </dgm:pt>
    <dgm:pt modelId="{C6D997B4-B3F1-4FB8-AE47-9EF351D43080}" type="sibTrans" cxnId="{A1A4AA08-FAED-4AD7-888F-9557E62CBB2A}">
      <dgm:prSet/>
      <dgm:spPr/>
      <dgm:t>
        <a:bodyPr/>
        <a:lstStyle/>
        <a:p>
          <a:endParaRPr lang="en-US"/>
        </a:p>
      </dgm:t>
    </dgm:pt>
    <dgm:pt modelId="{56B2FA68-2653-45F0-8751-EF6B16265240}">
      <dgm:prSet phldrT="[Text]"/>
      <dgm:spPr/>
      <dgm:t>
        <a:bodyPr/>
        <a:lstStyle/>
        <a:p>
          <a:r>
            <a:rPr lang="en-US" dirty="0"/>
            <a:t>Supporting text 3</a:t>
          </a:r>
        </a:p>
      </dgm:t>
    </dgm:pt>
    <dgm:pt modelId="{35173947-E7A6-47C4-9ECC-FD9A755E5B0F}" type="parTrans" cxnId="{B50F074A-A449-43C4-8E1B-446DC9DF06D5}">
      <dgm:prSet/>
      <dgm:spPr/>
      <dgm:t>
        <a:bodyPr/>
        <a:lstStyle/>
        <a:p>
          <a:endParaRPr lang="en-US"/>
        </a:p>
      </dgm:t>
    </dgm:pt>
    <dgm:pt modelId="{F5528CE0-79C5-4536-B5B7-2CA4AE3DE5AE}" type="sibTrans" cxnId="{B50F074A-A449-43C4-8E1B-446DC9DF06D5}">
      <dgm:prSet/>
      <dgm:spPr/>
      <dgm:t>
        <a:bodyPr/>
        <a:lstStyle/>
        <a:p>
          <a:endParaRPr lang="en-US"/>
        </a:p>
      </dgm:t>
    </dgm:pt>
    <dgm:pt modelId="{0E2ECC01-378D-49E4-9B64-28F664C233B6}" type="pres">
      <dgm:prSet presAssocID="{8ABB57CE-1AA2-45C3-B45E-F507C67EDDE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5D2CF64-8FC9-4B53-8A65-28202EB698D2}" type="pres">
      <dgm:prSet presAssocID="{C923B2E6-4E1C-46C3-AC35-B71C7EFC4431}" presName="centerShape" presStyleLbl="node0" presStyleIdx="0" presStyleCnt="1"/>
      <dgm:spPr/>
    </dgm:pt>
    <dgm:pt modelId="{A154EDF0-B2E7-45F7-A9AA-4200B30556A1}" type="pres">
      <dgm:prSet presAssocID="{888D49A3-3CDE-48F5-9F63-AB849AAED745}" presName="parTrans" presStyleLbl="bgSibTrans2D1" presStyleIdx="0" presStyleCnt="3"/>
      <dgm:spPr/>
    </dgm:pt>
    <dgm:pt modelId="{D9343D2B-B92F-4744-8AEA-AD6A0114ED0E}" type="pres">
      <dgm:prSet presAssocID="{A824CE10-49EC-4DBB-B501-442BD0F2F703}" presName="node" presStyleLbl="node1" presStyleIdx="0" presStyleCnt="3">
        <dgm:presLayoutVars>
          <dgm:bulletEnabled val="1"/>
        </dgm:presLayoutVars>
      </dgm:prSet>
      <dgm:spPr/>
    </dgm:pt>
    <dgm:pt modelId="{9F6D55C0-94DB-4F92-B192-6FF3F2AA68A0}" type="pres">
      <dgm:prSet presAssocID="{441EC2FB-2287-4348-A9EB-E986C80CE258}" presName="parTrans" presStyleLbl="bgSibTrans2D1" presStyleIdx="1" presStyleCnt="3"/>
      <dgm:spPr/>
    </dgm:pt>
    <dgm:pt modelId="{920FA4C9-204D-4169-8455-038D23B65ADD}" type="pres">
      <dgm:prSet presAssocID="{525E897D-33B3-41D7-9081-8BA7A0BA9260}" presName="node" presStyleLbl="node1" presStyleIdx="1" presStyleCnt="3">
        <dgm:presLayoutVars>
          <dgm:bulletEnabled val="1"/>
        </dgm:presLayoutVars>
      </dgm:prSet>
      <dgm:spPr/>
    </dgm:pt>
    <dgm:pt modelId="{66ECE1F6-F322-4C3B-AE6F-149328F299D1}" type="pres">
      <dgm:prSet presAssocID="{35173947-E7A6-47C4-9ECC-FD9A755E5B0F}" presName="parTrans" presStyleLbl="bgSibTrans2D1" presStyleIdx="2" presStyleCnt="3"/>
      <dgm:spPr/>
    </dgm:pt>
    <dgm:pt modelId="{00298B2A-AE70-4AEA-8980-48B084F6AC13}" type="pres">
      <dgm:prSet presAssocID="{56B2FA68-2653-45F0-8751-EF6B16265240}" presName="node" presStyleLbl="node1" presStyleIdx="2" presStyleCnt="3">
        <dgm:presLayoutVars>
          <dgm:bulletEnabled val="1"/>
        </dgm:presLayoutVars>
      </dgm:prSet>
      <dgm:spPr/>
    </dgm:pt>
  </dgm:ptLst>
  <dgm:cxnLst>
    <dgm:cxn modelId="{A1A4AA08-FAED-4AD7-888F-9557E62CBB2A}" srcId="{C923B2E6-4E1C-46C3-AC35-B71C7EFC4431}" destId="{525E897D-33B3-41D7-9081-8BA7A0BA9260}" srcOrd="1" destOrd="0" parTransId="{441EC2FB-2287-4348-A9EB-E986C80CE258}" sibTransId="{C6D997B4-B3F1-4FB8-AE47-9EF351D43080}"/>
    <dgm:cxn modelId="{69FD6A2B-526B-4C0E-8909-0E4C294B8067}" type="presOf" srcId="{441EC2FB-2287-4348-A9EB-E986C80CE258}" destId="{9F6D55C0-94DB-4F92-B192-6FF3F2AA68A0}" srcOrd="0" destOrd="0" presId="urn:microsoft.com/office/officeart/2005/8/layout/radial4"/>
    <dgm:cxn modelId="{4A1F0035-ED1A-401A-9A8F-D13F453788A3}" type="presOf" srcId="{35173947-E7A6-47C4-9ECC-FD9A755E5B0F}" destId="{66ECE1F6-F322-4C3B-AE6F-149328F299D1}" srcOrd="0" destOrd="0" presId="urn:microsoft.com/office/officeart/2005/8/layout/radial4"/>
    <dgm:cxn modelId="{9B74123B-CF73-47B0-BB98-E1EE55C91083}" type="presOf" srcId="{A824CE10-49EC-4DBB-B501-442BD0F2F703}" destId="{D9343D2B-B92F-4744-8AEA-AD6A0114ED0E}" srcOrd="0" destOrd="0" presId="urn:microsoft.com/office/officeart/2005/8/layout/radial4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B50F074A-A449-43C4-8E1B-446DC9DF06D5}" srcId="{C923B2E6-4E1C-46C3-AC35-B71C7EFC4431}" destId="{56B2FA68-2653-45F0-8751-EF6B16265240}" srcOrd="2" destOrd="0" parTransId="{35173947-E7A6-47C4-9ECC-FD9A755E5B0F}" sibTransId="{F5528CE0-79C5-4536-B5B7-2CA4AE3DE5AE}"/>
    <dgm:cxn modelId="{EF8BF574-02C7-47DC-A5A5-1F9F15295939}" type="presOf" srcId="{8ABB57CE-1AA2-45C3-B45E-F507C67EDDEE}" destId="{0E2ECC01-378D-49E4-9B64-28F664C233B6}" srcOrd="0" destOrd="0" presId="urn:microsoft.com/office/officeart/2005/8/layout/radial4"/>
    <dgm:cxn modelId="{C3DACA9E-9DC4-4860-BB4D-777BAA0D2B1E}" type="presOf" srcId="{C923B2E6-4E1C-46C3-AC35-B71C7EFC4431}" destId="{D5D2CF64-8FC9-4B53-8A65-28202EB698D2}" srcOrd="0" destOrd="0" presId="urn:microsoft.com/office/officeart/2005/8/layout/radial4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DA6CC3B5-F9C2-4886-BA6E-990597578442}" type="presOf" srcId="{56B2FA68-2653-45F0-8751-EF6B16265240}" destId="{00298B2A-AE70-4AEA-8980-48B084F6AC13}" srcOrd="0" destOrd="0" presId="urn:microsoft.com/office/officeart/2005/8/layout/radial4"/>
    <dgm:cxn modelId="{E271C0C0-36D6-4439-8E57-743656625912}" type="presOf" srcId="{888D49A3-3CDE-48F5-9F63-AB849AAED745}" destId="{A154EDF0-B2E7-45F7-A9AA-4200B30556A1}" srcOrd="0" destOrd="0" presId="urn:microsoft.com/office/officeart/2005/8/layout/radial4"/>
    <dgm:cxn modelId="{8EB8A6CC-74D4-452E-AB1B-3A9FB1576AAB}" type="presOf" srcId="{525E897D-33B3-41D7-9081-8BA7A0BA9260}" destId="{920FA4C9-204D-4169-8455-038D23B65ADD}" srcOrd="0" destOrd="0" presId="urn:microsoft.com/office/officeart/2005/8/layout/radial4"/>
    <dgm:cxn modelId="{854F9F3A-AC81-4E76-A992-32874EAC915A}" type="presParOf" srcId="{0E2ECC01-378D-49E4-9B64-28F664C233B6}" destId="{D5D2CF64-8FC9-4B53-8A65-28202EB698D2}" srcOrd="0" destOrd="0" presId="urn:microsoft.com/office/officeart/2005/8/layout/radial4"/>
    <dgm:cxn modelId="{A5E33E3E-2448-4172-B708-6BA20252CCE3}" type="presParOf" srcId="{0E2ECC01-378D-49E4-9B64-28F664C233B6}" destId="{A154EDF0-B2E7-45F7-A9AA-4200B30556A1}" srcOrd="1" destOrd="0" presId="urn:microsoft.com/office/officeart/2005/8/layout/radial4"/>
    <dgm:cxn modelId="{53643265-DBD2-4C3A-9040-FCE6B1D61E9D}" type="presParOf" srcId="{0E2ECC01-378D-49E4-9B64-28F664C233B6}" destId="{D9343D2B-B92F-4744-8AEA-AD6A0114ED0E}" srcOrd="2" destOrd="0" presId="urn:microsoft.com/office/officeart/2005/8/layout/radial4"/>
    <dgm:cxn modelId="{6082FD07-0032-400E-BFA7-8C8519A5C0B8}" type="presParOf" srcId="{0E2ECC01-378D-49E4-9B64-28F664C233B6}" destId="{9F6D55C0-94DB-4F92-B192-6FF3F2AA68A0}" srcOrd="3" destOrd="0" presId="urn:microsoft.com/office/officeart/2005/8/layout/radial4"/>
    <dgm:cxn modelId="{2BABC224-4952-4390-98D0-48186C18AD69}" type="presParOf" srcId="{0E2ECC01-378D-49E4-9B64-28F664C233B6}" destId="{920FA4C9-204D-4169-8455-038D23B65ADD}" srcOrd="4" destOrd="0" presId="urn:microsoft.com/office/officeart/2005/8/layout/radial4"/>
    <dgm:cxn modelId="{9EEC18EC-F119-45AF-885C-910E743A5A5D}" type="presParOf" srcId="{0E2ECC01-378D-49E4-9B64-28F664C233B6}" destId="{66ECE1F6-F322-4C3B-AE6F-149328F299D1}" srcOrd="5" destOrd="0" presId="urn:microsoft.com/office/officeart/2005/8/layout/radial4"/>
    <dgm:cxn modelId="{C5513557-BC2F-4F7E-804E-B0F72A6FE8C3}" type="presParOf" srcId="{0E2ECC01-378D-49E4-9B64-28F664C233B6}" destId="{00298B2A-AE70-4AEA-8980-48B084F6AC1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5/8/layout/gear1" loCatId="relationship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endParaRPr lang="en-US"/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/>
            <a:t>Supporting text</a:t>
          </a:r>
          <a:endParaRPr lang="en-US" dirty="0"/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endParaRPr lang="en-US"/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3892C350-A11B-4AA2-9EF0-8B9509D5D633}" type="pres">
      <dgm:prSet presAssocID="{8ABB57CE-1AA2-45C3-B45E-F507C67EDDE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249C03E-6F45-405C-8C84-41C2DB079DF8}" type="pres">
      <dgm:prSet presAssocID="{C923B2E6-4E1C-46C3-AC35-B71C7EFC4431}" presName="gear1" presStyleLbl="node1" presStyleIdx="0" presStyleCnt="3">
        <dgm:presLayoutVars>
          <dgm:chMax val="1"/>
          <dgm:bulletEnabled val="1"/>
        </dgm:presLayoutVars>
      </dgm:prSet>
      <dgm:spPr/>
    </dgm:pt>
    <dgm:pt modelId="{622FA344-A63E-4B6B-ACAF-539EB45B5961}" type="pres">
      <dgm:prSet presAssocID="{C923B2E6-4E1C-46C3-AC35-B71C7EFC4431}" presName="gear1srcNode" presStyleLbl="node1" presStyleIdx="0" presStyleCnt="3"/>
      <dgm:spPr/>
    </dgm:pt>
    <dgm:pt modelId="{088459B1-5433-47AB-959B-8C7676578680}" type="pres">
      <dgm:prSet presAssocID="{C923B2E6-4E1C-46C3-AC35-B71C7EFC4431}" presName="gear1dstNode" presStyleLbl="node1" presStyleIdx="0" presStyleCnt="3"/>
      <dgm:spPr/>
    </dgm:pt>
    <dgm:pt modelId="{B96B17C4-F558-443A-9F69-AD1F1A07011E}" type="pres">
      <dgm:prSet presAssocID="{C923B2E6-4E1C-46C3-AC35-B71C7EFC4431}" presName="gear1ch" presStyleLbl="fgAcc1" presStyleIdx="0" presStyleCnt="3">
        <dgm:presLayoutVars>
          <dgm:chMax val="0"/>
          <dgm:bulletEnabled val="1"/>
        </dgm:presLayoutVars>
      </dgm:prSet>
      <dgm:spPr/>
    </dgm:pt>
    <dgm:pt modelId="{56F906C1-C10C-4C36-935D-1D4771ABC13B}" type="pres">
      <dgm:prSet presAssocID="{90D962C7-06EB-40B3-B5BC-010EBBAEE22D}" presName="gear2" presStyleLbl="node1" presStyleIdx="1" presStyleCnt="3">
        <dgm:presLayoutVars>
          <dgm:chMax val="1"/>
          <dgm:bulletEnabled val="1"/>
        </dgm:presLayoutVars>
      </dgm:prSet>
      <dgm:spPr/>
    </dgm:pt>
    <dgm:pt modelId="{5ED43786-5652-41B8-853F-9520DC20EE81}" type="pres">
      <dgm:prSet presAssocID="{90D962C7-06EB-40B3-B5BC-010EBBAEE22D}" presName="gear2srcNode" presStyleLbl="node1" presStyleIdx="1" presStyleCnt="3"/>
      <dgm:spPr/>
    </dgm:pt>
    <dgm:pt modelId="{81CF57B3-B946-4C2C-AFAF-3F9BC6AA8467}" type="pres">
      <dgm:prSet presAssocID="{90D962C7-06EB-40B3-B5BC-010EBBAEE22D}" presName="gear2dstNode" presStyleLbl="node1" presStyleIdx="1" presStyleCnt="3"/>
      <dgm:spPr/>
    </dgm:pt>
    <dgm:pt modelId="{A8A53C2F-9594-49CA-8720-DC4D4702776D}" type="pres">
      <dgm:prSet presAssocID="{90D962C7-06EB-40B3-B5BC-010EBBAEE22D}" presName="gear2ch" presStyleLbl="fgAcc1" presStyleIdx="1" presStyleCnt="3">
        <dgm:presLayoutVars>
          <dgm:chMax val="0"/>
          <dgm:bulletEnabled val="1"/>
        </dgm:presLayoutVars>
      </dgm:prSet>
      <dgm:spPr/>
    </dgm:pt>
    <dgm:pt modelId="{F8F5663D-2AFF-446F-996E-26A735924E03}" type="pres">
      <dgm:prSet presAssocID="{A18BEDDF-1FD5-49C4-9D19-4F9D424110FC}" presName="gear3" presStyleLbl="node1" presStyleIdx="2" presStyleCnt="3"/>
      <dgm:spPr/>
    </dgm:pt>
    <dgm:pt modelId="{54E237CE-87AB-4C7A-AB28-2D753AA88125}" type="pres">
      <dgm:prSet presAssocID="{A18BEDDF-1FD5-49C4-9D19-4F9D424110F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30E108B-07E8-4C13-9716-57E50B6EA207}" type="pres">
      <dgm:prSet presAssocID="{A18BEDDF-1FD5-49C4-9D19-4F9D424110FC}" presName="gear3srcNode" presStyleLbl="node1" presStyleIdx="2" presStyleCnt="3"/>
      <dgm:spPr/>
    </dgm:pt>
    <dgm:pt modelId="{2E1135CE-FB71-49BE-B1ED-901BF3792732}" type="pres">
      <dgm:prSet presAssocID="{A18BEDDF-1FD5-49C4-9D19-4F9D424110FC}" presName="gear3dstNode" presStyleLbl="node1" presStyleIdx="2" presStyleCnt="3"/>
      <dgm:spPr/>
    </dgm:pt>
    <dgm:pt modelId="{EED7EB46-1449-4CDE-9F4E-F87F6F730D0A}" type="pres">
      <dgm:prSet presAssocID="{A18BEDDF-1FD5-49C4-9D19-4F9D424110FC}" presName="gear3ch" presStyleLbl="fgAcc1" presStyleIdx="2" presStyleCnt="3">
        <dgm:presLayoutVars>
          <dgm:chMax val="0"/>
          <dgm:bulletEnabled val="1"/>
        </dgm:presLayoutVars>
      </dgm:prSet>
      <dgm:spPr/>
    </dgm:pt>
    <dgm:pt modelId="{ACD2794F-F75D-435D-8A5B-D163E19A36FF}" type="pres">
      <dgm:prSet presAssocID="{928DF655-7359-4AEA-8185-337ADEC229BC}" presName="connector1" presStyleLbl="sibTrans2D1" presStyleIdx="0" presStyleCnt="3"/>
      <dgm:spPr/>
    </dgm:pt>
    <dgm:pt modelId="{AD2E00A1-9655-4920-A3D1-21AF7EA149E5}" type="pres">
      <dgm:prSet presAssocID="{34171795-1592-4A1D-A130-9004BD56F2F7}" presName="connector2" presStyleLbl="sibTrans2D1" presStyleIdx="1" presStyleCnt="3"/>
      <dgm:spPr/>
    </dgm:pt>
    <dgm:pt modelId="{1FA0C2A5-355C-4284-9E79-7C492CB960EA}" type="pres">
      <dgm:prSet presAssocID="{63658A4A-7577-4F2E-9553-1D8FEFC79A80}" presName="connector3" presStyleLbl="sibTrans2D1" presStyleIdx="2" presStyleCnt="3"/>
      <dgm:spPr/>
    </dgm:pt>
  </dgm:ptLst>
  <dgm:cxnLst>
    <dgm:cxn modelId="{4858B703-C249-4116-B88E-695B01AA70DA}" type="presOf" srcId="{A18BEDDF-1FD5-49C4-9D19-4F9D424110FC}" destId="{E30E108B-07E8-4C13-9716-57E50B6EA207}" srcOrd="2" destOrd="0" presId="urn:microsoft.com/office/officeart/2005/8/layout/gear1"/>
    <dgm:cxn modelId="{E36CD90A-A28E-42B4-BA52-A10E8ED4E593}" type="presOf" srcId="{A824CE10-49EC-4DBB-B501-442BD0F2F703}" destId="{B96B17C4-F558-443A-9F69-AD1F1A07011E}" srcOrd="0" destOrd="0" presId="urn:microsoft.com/office/officeart/2005/8/layout/gear1"/>
    <dgm:cxn modelId="{A00BE613-7782-4108-86F3-A42B7B1A1822}" type="presOf" srcId="{34171795-1592-4A1D-A130-9004BD56F2F7}" destId="{AD2E00A1-9655-4920-A3D1-21AF7EA149E5}" srcOrd="0" destOrd="0" presId="urn:microsoft.com/office/officeart/2005/8/layout/gear1"/>
    <dgm:cxn modelId="{33BC6F1E-9B94-45C1-89B9-0E7958CB5905}" type="presOf" srcId="{90D962C7-06EB-40B3-B5BC-010EBBAEE22D}" destId="{56F906C1-C10C-4C36-935D-1D4771ABC13B}" srcOrd="0" destOrd="0" presId="urn:microsoft.com/office/officeart/2005/8/layout/gear1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82A90B5B-0A87-4728-BE1A-6360C902A05D}" type="presOf" srcId="{C923B2E6-4E1C-46C3-AC35-B71C7EFC4431}" destId="{B249C03E-6F45-405C-8C84-41C2DB079DF8}" srcOrd="0" destOrd="0" presId="urn:microsoft.com/office/officeart/2005/8/layout/gear1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A5100B68-5694-4672-82B1-BD69A2B369A5}" type="presOf" srcId="{928DF655-7359-4AEA-8185-337ADEC229BC}" destId="{ACD2794F-F75D-435D-8A5B-D163E19A36FF}" srcOrd="0" destOrd="0" presId="urn:microsoft.com/office/officeart/2005/8/layout/gear1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25498270-41D8-4337-BB14-779CD67ADBFE}" type="presOf" srcId="{A18BEDDF-1FD5-49C4-9D19-4F9D424110FC}" destId="{F8F5663D-2AFF-446F-996E-26A735924E03}" srcOrd="0" destOrd="0" presId="urn:microsoft.com/office/officeart/2005/8/layout/gear1"/>
    <dgm:cxn modelId="{BDF3287E-6234-4DB3-A069-FA9A860481B8}" type="presOf" srcId="{A18BEDDF-1FD5-49C4-9D19-4F9D424110FC}" destId="{2E1135CE-FB71-49BE-B1ED-901BF3792732}" srcOrd="3" destOrd="0" presId="urn:microsoft.com/office/officeart/2005/8/layout/gear1"/>
    <dgm:cxn modelId="{64800B81-6313-4547-B656-EEA37367BC41}" type="presOf" srcId="{90D962C7-06EB-40B3-B5BC-010EBBAEE22D}" destId="{81CF57B3-B946-4C2C-AFAF-3F9BC6AA8467}" srcOrd="2" destOrd="0" presId="urn:microsoft.com/office/officeart/2005/8/layout/gear1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5B187D84-CBB7-421C-B02C-DFC0CE5556AF}" type="presOf" srcId="{A18BEDDF-1FD5-49C4-9D19-4F9D424110FC}" destId="{54E237CE-87AB-4C7A-AB28-2D753AA88125}" srcOrd="1" destOrd="0" presId="urn:microsoft.com/office/officeart/2005/8/layout/gear1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990667A8-777E-4BC4-8A29-A68348652308}" type="presOf" srcId="{5F72DB6F-B951-4EB6-BED9-A1E09D544698}" destId="{EED7EB46-1449-4CDE-9F4E-F87F6F730D0A}" srcOrd="0" destOrd="0" presId="urn:microsoft.com/office/officeart/2005/8/layout/gear1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947024B4-7C7D-4708-8502-E822DF127AA0}" type="presOf" srcId="{90D962C7-06EB-40B3-B5BC-010EBBAEE22D}" destId="{5ED43786-5652-41B8-853F-9520DC20EE81}" srcOrd="1" destOrd="0" presId="urn:microsoft.com/office/officeart/2005/8/layout/gear1"/>
    <dgm:cxn modelId="{031C4DC4-93B1-4146-A3A2-326571E4411B}" type="presOf" srcId="{8ABB57CE-1AA2-45C3-B45E-F507C67EDDEE}" destId="{3892C350-A11B-4AA2-9EF0-8B9509D5D633}" srcOrd="0" destOrd="0" presId="urn:microsoft.com/office/officeart/2005/8/layout/gear1"/>
    <dgm:cxn modelId="{0964AFC5-FDB0-427A-88A2-415060171FDC}" type="presOf" srcId="{A060D1E9-6792-44F5-8CAD-3A3153A0D261}" destId="{A8A53C2F-9594-49CA-8720-DC4D4702776D}" srcOrd="0" destOrd="0" presId="urn:microsoft.com/office/officeart/2005/8/layout/gear1"/>
    <dgm:cxn modelId="{25396EDA-5B23-4DCC-8957-7E906D2FAF91}" type="presOf" srcId="{C923B2E6-4E1C-46C3-AC35-B71C7EFC4431}" destId="{088459B1-5433-47AB-959B-8C7676578680}" srcOrd="2" destOrd="0" presId="urn:microsoft.com/office/officeart/2005/8/layout/gear1"/>
    <dgm:cxn modelId="{F4D34EF1-C2A5-47A8-B91C-96356B441ACD}" type="presOf" srcId="{C923B2E6-4E1C-46C3-AC35-B71C7EFC4431}" destId="{622FA344-A63E-4B6B-ACAF-539EB45B5961}" srcOrd="1" destOrd="0" presId="urn:microsoft.com/office/officeart/2005/8/layout/gear1"/>
    <dgm:cxn modelId="{F67C31F9-4D5A-4157-AFB7-2646E8307ED4}" type="presOf" srcId="{63658A4A-7577-4F2E-9553-1D8FEFC79A80}" destId="{1FA0C2A5-355C-4284-9E79-7C492CB960EA}" srcOrd="0" destOrd="0" presId="urn:microsoft.com/office/officeart/2005/8/layout/gear1"/>
    <dgm:cxn modelId="{BE8B6535-E356-435F-89FD-08664DA26A2B}" type="presParOf" srcId="{3892C350-A11B-4AA2-9EF0-8B9509D5D633}" destId="{B249C03E-6F45-405C-8C84-41C2DB079DF8}" srcOrd="0" destOrd="0" presId="urn:microsoft.com/office/officeart/2005/8/layout/gear1"/>
    <dgm:cxn modelId="{54453229-FB2F-49AC-AF7F-AB3FDE5BA461}" type="presParOf" srcId="{3892C350-A11B-4AA2-9EF0-8B9509D5D633}" destId="{622FA344-A63E-4B6B-ACAF-539EB45B5961}" srcOrd="1" destOrd="0" presId="urn:microsoft.com/office/officeart/2005/8/layout/gear1"/>
    <dgm:cxn modelId="{BBB6EE44-E3BC-49D0-A46C-15E128F8D055}" type="presParOf" srcId="{3892C350-A11B-4AA2-9EF0-8B9509D5D633}" destId="{088459B1-5433-47AB-959B-8C7676578680}" srcOrd="2" destOrd="0" presId="urn:microsoft.com/office/officeart/2005/8/layout/gear1"/>
    <dgm:cxn modelId="{3AF99A94-D4D3-46AB-8F1E-433E6136CD66}" type="presParOf" srcId="{3892C350-A11B-4AA2-9EF0-8B9509D5D633}" destId="{B96B17C4-F558-443A-9F69-AD1F1A07011E}" srcOrd="3" destOrd="0" presId="urn:microsoft.com/office/officeart/2005/8/layout/gear1"/>
    <dgm:cxn modelId="{5FB8BC13-9CF9-49D9-BC12-AB1136F2BBD9}" type="presParOf" srcId="{3892C350-A11B-4AA2-9EF0-8B9509D5D633}" destId="{56F906C1-C10C-4C36-935D-1D4771ABC13B}" srcOrd="4" destOrd="0" presId="urn:microsoft.com/office/officeart/2005/8/layout/gear1"/>
    <dgm:cxn modelId="{CE4A0CBA-078B-41ED-A840-E955DC53D54E}" type="presParOf" srcId="{3892C350-A11B-4AA2-9EF0-8B9509D5D633}" destId="{5ED43786-5652-41B8-853F-9520DC20EE81}" srcOrd="5" destOrd="0" presId="urn:microsoft.com/office/officeart/2005/8/layout/gear1"/>
    <dgm:cxn modelId="{BB43383B-A439-4BD8-8ACD-4F825D1D18E4}" type="presParOf" srcId="{3892C350-A11B-4AA2-9EF0-8B9509D5D633}" destId="{81CF57B3-B946-4C2C-AFAF-3F9BC6AA8467}" srcOrd="6" destOrd="0" presId="urn:microsoft.com/office/officeart/2005/8/layout/gear1"/>
    <dgm:cxn modelId="{43FCBFB5-25E1-437A-A916-0E61B8D80036}" type="presParOf" srcId="{3892C350-A11B-4AA2-9EF0-8B9509D5D633}" destId="{A8A53C2F-9594-49CA-8720-DC4D4702776D}" srcOrd="7" destOrd="0" presId="urn:microsoft.com/office/officeart/2005/8/layout/gear1"/>
    <dgm:cxn modelId="{CD06E9EE-0CFC-45CF-97BF-53262CEBBF84}" type="presParOf" srcId="{3892C350-A11B-4AA2-9EF0-8B9509D5D633}" destId="{F8F5663D-2AFF-446F-996E-26A735924E03}" srcOrd="8" destOrd="0" presId="urn:microsoft.com/office/officeart/2005/8/layout/gear1"/>
    <dgm:cxn modelId="{A93FB781-B640-40F6-AEE4-7F89E889B022}" type="presParOf" srcId="{3892C350-A11B-4AA2-9EF0-8B9509D5D633}" destId="{54E237CE-87AB-4C7A-AB28-2D753AA88125}" srcOrd="9" destOrd="0" presId="urn:microsoft.com/office/officeart/2005/8/layout/gear1"/>
    <dgm:cxn modelId="{EAA4F30E-6E9D-4DCC-B3DD-59EE24A7A5A7}" type="presParOf" srcId="{3892C350-A11B-4AA2-9EF0-8B9509D5D633}" destId="{E30E108B-07E8-4C13-9716-57E50B6EA207}" srcOrd="10" destOrd="0" presId="urn:microsoft.com/office/officeart/2005/8/layout/gear1"/>
    <dgm:cxn modelId="{0BD5C910-A1EC-4342-88D6-C5587291FB78}" type="presParOf" srcId="{3892C350-A11B-4AA2-9EF0-8B9509D5D633}" destId="{2E1135CE-FB71-49BE-B1ED-901BF3792732}" srcOrd="11" destOrd="0" presId="urn:microsoft.com/office/officeart/2005/8/layout/gear1"/>
    <dgm:cxn modelId="{ED16BAB9-6C7C-4125-A613-4B8C6367D3A7}" type="presParOf" srcId="{3892C350-A11B-4AA2-9EF0-8B9509D5D633}" destId="{EED7EB46-1449-4CDE-9F4E-F87F6F730D0A}" srcOrd="12" destOrd="0" presId="urn:microsoft.com/office/officeart/2005/8/layout/gear1"/>
    <dgm:cxn modelId="{BDA9D179-FC73-4CBF-BAD0-62A544F7F316}" type="presParOf" srcId="{3892C350-A11B-4AA2-9EF0-8B9509D5D633}" destId="{ACD2794F-F75D-435D-8A5B-D163E19A36FF}" srcOrd="13" destOrd="0" presId="urn:microsoft.com/office/officeart/2005/8/layout/gear1"/>
    <dgm:cxn modelId="{98C02072-129B-4BAB-9018-3D462101386B}" type="presParOf" srcId="{3892C350-A11B-4AA2-9EF0-8B9509D5D633}" destId="{AD2E00A1-9655-4920-A3D1-21AF7EA149E5}" srcOrd="14" destOrd="0" presId="urn:microsoft.com/office/officeart/2005/8/layout/gear1"/>
    <dgm:cxn modelId="{CE8A2DE5-7ABE-4BF9-8B97-EF86447D5F17}" type="presParOf" srcId="{3892C350-A11B-4AA2-9EF0-8B9509D5D633}" destId="{1FA0C2A5-355C-4284-9E79-7C492CB960EA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Label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L1 Bullet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 dirty="0"/>
            <a:t>L2 Bullet</a:t>
          </a:r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 dirty="0"/>
            <a:t>L3 Bullet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r>
            <a:rPr lang="en-US" dirty="0"/>
            <a:t>L4 Bullet</a:t>
          </a:r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90F62C05-6B49-41B8-97BE-FB1545A66EC8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A5A8FCB5-0EE0-4C52-972C-2089492763F1}" type="parTrans" cxnId="{019DA61E-DB79-4801-909C-E13DE488CD79}">
      <dgm:prSet/>
      <dgm:spPr/>
      <dgm:t>
        <a:bodyPr/>
        <a:lstStyle/>
        <a:p>
          <a:endParaRPr lang="en-US"/>
        </a:p>
      </dgm:t>
    </dgm:pt>
    <dgm:pt modelId="{9E059794-0CEF-4398-8BAA-5699646205A9}" type="sibTrans" cxnId="{019DA61E-DB79-4801-909C-E13DE488CD79}">
      <dgm:prSet/>
      <dgm:spPr/>
      <dgm:t>
        <a:bodyPr/>
        <a:lstStyle/>
        <a:p>
          <a:endParaRPr lang="en-US"/>
        </a:p>
      </dgm:t>
    </dgm:pt>
    <dgm:pt modelId="{C57E4836-1FB1-4199-930D-E601B5CC4AA9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A3D28FED-1843-40E5-B918-D985D0E9E1FF}" type="parTrans" cxnId="{0B2708EA-683B-483C-8708-51CBFC7A0AD9}">
      <dgm:prSet/>
      <dgm:spPr/>
      <dgm:t>
        <a:bodyPr/>
        <a:lstStyle/>
        <a:p>
          <a:endParaRPr lang="en-US"/>
        </a:p>
      </dgm:t>
    </dgm:pt>
    <dgm:pt modelId="{EB653A91-F264-4A98-AB8A-EF273F7D2B3F}" type="sibTrans" cxnId="{0B2708EA-683B-483C-8708-51CBFC7A0AD9}">
      <dgm:prSet/>
      <dgm:spPr/>
      <dgm:t>
        <a:bodyPr/>
        <a:lstStyle/>
        <a:p>
          <a:endParaRPr lang="en-US"/>
        </a:p>
      </dgm:t>
    </dgm:pt>
    <dgm:pt modelId="{0DBBFA92-7D78-4442-8183-F551C06BC5FE}">
      <dgm:prSet phldrT="[Text]"/>
      <dgm:spPr/>
      <dgm:t>
        <a:bodyPr/>
        <a:lstStyle/>
        <a:p>
          <a:r>
            <a:rPr lang="en-US" dirty="0"/>
            <a:t>L1 Bullet</a:t>
          </a:r>
        </a:p>
      </dgm:t>
    </dgm:pt>
    <dgm:pt modelId="{A1B9E9E1-09A4-4B01-9E92-2DD7568A888D}" type="parTrans" cxnId="{C66F73C4-1F3B-457C-BC21-C7D6BF28FA44}">
      <dgm:prSet/>
      <dgm:spPr/>
      <dgm:t>
        <a:bodyPr/>
        <a:lstStyle/>
        <a:p>
          <a:endParaRPr lang="en-US"/>
        </a:p>
      </dgm:t>
    </dgm:pt>
    <dgm:pt modelId="{7E9826D2-FAD7-434C-95AB-078BC8A047B8}" type="sibTrans" cxnId="{C66F73C4-1F3B-457C-BC21-C7D6BF28FA44}">
      <dgm:prSet/>
      <dgm:spPr/>
      <dgm:t>
        <a:bodyPr/>
        <a:lstStyle/>
        <a:p>
          <a:endParaRPr lang="en-US"/>
        </a:p>
      </dgm:t>
    </dgm:pt>
    <dgm:pt modelId="{25C8B767-75DF-40A5-9DFD-EC1D5829D948}">
      <dgm:prSet phldrT="[Text]"/>
      <dgm:spPr/>
      <dgm:t>
        <a:bodyPr/>
        <a:lstStyle/>
        <a:p>
          <a:r>
            <a:rPr lang="en-US" dirty="0"/>
            <a:t>Sub bullet</a:t>
          </a:r>
        </a:p>
      </dgm:t>
    </dgm:pt>
    <dgm:pt modelId="{33D27811-9C8A-4FAD-95E9-0C8B4E88B3ED}" type="parTrans" cxnId="{CC7F7D0A-DCB8-4137-ADDB-829F5B7C9F7C}">
      <dgm:prSet/>
      <dgm:spPr/>
      <dgm:t>
        <a:bodyPr/>
        <a:lstStyle/>
        <a:p>
          <a:endParaRPr lang="en-US"/>
        </a:p>
      </dgm:t>
    </dgm:pt>
    <dgm:pt modelId="{E912D428-367D-4623-94A6-20B1960F5112}" type="sibTrans" cxnId="{CC7F7D0A-DCB8-4137-ADDB-829F5B7C9F7C}">
      <dgm:prSet/>
      <dgm:spPr/>
      <dgm:t>
        <a:bodyPr/>
        <a:lstStyle/>
        <a:p>
          <a:endParaRPr lang="en-US"/>
        </a:p>
      </dgm:t>
    </dgm:pt>
    <dgm:pt modelId="{DFBF8FFB-45A3-401B-A679-799E3EA9BE9B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3C85B827-3CF5-44D5-BB2B-7E340181961E}" type="parTrans" cxnId="{D6A3DF10-2C8B-456E-8686-9044A459897B}">
      <dgm:prSet/>
      <dgm:spPr/>
      <dgm:t>
        <a:bodyPr/>
        <a:lstStyle/>
        <a:p>
          <a:endParaRPr lang="en-US"/>
        </a:p>
      </dgm:t>
    </dgm:pt>
    <dgm:pt modelId="{18773C7A-D044-4F0D-B490-A3B032B86CFB}" type="sibTrans" cxnId="{D6A3DF10-2C8B-456E-8686-9044A459897B}">
      <dgm:prSet/>
      <dgm:spPr/>
      <dgm:t>
        <a:bodyPr/>
        <a:lstStyle/>
        <a:p>
          <a:endParaRPr lang="en-US"/>
        </a:p>
      </dgm:t>
    </dgm:pt>
    <dgm:pt modelId="{7C33DF53-4EC9-46C2-AD40-302C194F4295}">
      <dgm:prSet phldrT="[Text]"/>
      <dgm:spPr/>
      <dgm:t>
        <a:bodyPr/>
        <a:lstStyle/>
        <a:p>
          <a:r>
            <a:rPr lang="en-US" dirty="0"/>
            <a:t>Sub bullet</a:t>
          </a:r>
        </a:p>
      </dgm:t>
    </dgm:pt>
    <dgm:pt modelId="{7B1C56C4-EAEC-4587-89C0-A21FF5E3D048}" type="parTrans" cxnId="{A2AB3501-35D3-47C3-B862-B4114BE8EC17}">
      <dgm:prSet/>
      <dgm:spPr/>
      <dgm:t>
        <a:bodyPr/>
        <a:lstStyle/>
        <a:p>
          <a:endParaRPr lang="en-US"/>
        </a:p>
      </dgm:t>
    </dgm:pt>
    <dgm:pt modelId="{7DE1B5A4-01ED-463B-B146-FC6ED2232EBD}" type="sibTrans" cxnId="{A2AB3501-35D3-47C3-B862-B4114BE8EC17}">
      <dgm:prSet/>
      <dgm:spPr/>
      <dgm:t>
        <a:bodyPr/>
        <a:lstStyle/>
        <a:p>
          <a:endParaRPr lang="en-US"/>
        </a:p>
      </dgm:t>
    </dgm:pt>
    <dgm:pt modelId="{D87726AA-4A75-41CE-9ABC-05DB8D016754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3AEDB604-747C-4774-AF49-48FFAD41AB8A}" type="parTrans" cxnId="{8321DF95-33E8-4217-8DEA-9387D0B331EA}">
      <dgm:prSet/>
      <dgm:spPr/>
      <dgm:t>
        <a:bodyPr/>
        <a:lstStyle/>
        <a:p>
          <a:endParaRPr lang="en-US"/>
        </a:p>
      </dgm:t>
    </dgm:pt>
    <dgm:pt modelId="{364B4A33-A418-4C22-96F6-CF477C286412}" type="sibTrans" cxnId="{8321DF95-33E8-4217-8DEA-9387D0B331EA}">
      <dgm:prSet/>
      <dgm:spPr/>
      <dgm:t>
        <a:bodyPr/>
        <a:lstStyle/>
        <a:p>
          <a:endParaRPr lang="en-US"/>
        </a:p>
      </dgm:t>
    </dgm:pt>
    <dgm:pt modelId="{9641F91D-89F0-4CC1-8563-2456F3EF47AC}">
      <dgm:prSet phldrT="[Text]"/>
      <dgm:spPr/>
      <dgm:t>
        <a:bodyPr/>
        <a:lstStyle/>
        <a:p>
          <a:r>
            <a:rPr lang="en-US" dirty="0"/>
            <a:t>L2 Bullet</a:t>
          </a:r>
        </a:p>
      </dgm:t>
    </dgm:pt>
    <dgm:pt modelId="{B319BFAD-749C-413E-84A1-8A0F5839D2FC}" type="parTrans" cxnId="{C21C1EA8-05A2-47FF-B318-6BE1F7EE056D}">
      <dgm:prSet/>
      <dgm:spPr/>
      <dgm:t>
        <a:bodyPr/>
        <a:lstStyle/>
        <a:p>
          <a:endParaRPr lang="en-US"/>
        </a:p>
      </dgm:t>
    </dgm:pt>
    <dgm:pt modelId="{FFDBBB90-EA7B-4353-A55E-7B3B3F2D9A63}" type="sibTrans" cxnId="{C21C1EA8-05A2-47FF-B318-6BE1F7EE056D}">
      <dgm:prSet/>
      <dgm:spPr/>
      <dgm:t>
        <a:bodyPr/>
        <a:lstStyle/>
        <a:p>
          <a:endParaRPr lang="en-US"/>
        </a:p>
      </dgm:t>
    </dgm:pt>
    <dgm:pt modelId="{A88B43BB-9F15-4EEF-90BB-C6AF145B26AF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301A094F-5DBD-447D-85EC-A107970F25EF}" type="parTrans" cxnId="{822B331B-857B-4F00-9BED-9D99BF522BA3}">
      <dgm:prSet/>
      <dgm:spPr/>
      <dgm:t>
        <a:bodyPr/>
        <a:lstStyle/>
        <a:p>
          <a:endParaRPr lang="en-US"/>
        </a:p>
      </dgm:t>
    </dgm:pt>
    <dgm:pt modelId="{671404AD-43A5-4903-8B84-1F13D510CDAC}" type="sibTrans" cxnId="{822B331B-857B-4F00-9BED-9D99BF522BA3}">
      <dgm:prSet/>
      <dgm:spPr/>
      <dgm:t>
        <a:bodyPr/>
        <a:lstStyle/>
        <a:p>
          <a:endParaRPr lang="en-US"/>
        </a:p>
      </dgm:t>
    </dgm:pt>
    <dgm:pt modelId="{8B8998F8-48D4-42EA-98B4-94219472BC71}">
      <dgm:prSet phldrT="[Text]"/>
      <dgm:spPr/>
      <dgm:t>
        <a:bodyPr/>
        <a:lstStyle/>
        <a:p>
          <a:r>
            <a:rPr lang="en-US" dirty="0"/>
            <a:t>Sub bullet</a:t>
          </a:r>
        </a:p>
      </dgm:t>
    </dgm:pt>
    <dgm:pt modelId="{C728E66A-134C-4AAB-A13F-C358262B48DD}" type="parTrans" cxnId="{53747E4D-FCE3-486C-8730-BA1A20FE33DD}">
      <dgm:prSet/>
      <dgm:spPr/>
      <dgm:t>
        <a:bodyPr/>
        <a:lstStyle/>
        <a:p>
          <a:endParaRPr lang="en-US"/>
        </a:p>
      </dgm:t>
    </dgm:pt>
    <dgm:pt modelId="{8CF7C6F5-3155-4AF0-ABF3-B342ECFF75C9}" type="sibTrans" cxnId="{53747E4D-FCE3-486C-8730-BA1A20FE33DD}">
      <dgm:prSet/>
      <dgm:spPr/>
      <dgm:t>
        <a:bodyPr/>
        <a:lstStyle/>
        <a:p>
          <a:endParaRPr lang="en-US"/>
        </a:p>
      </dgm:t>
    </dgm:pt>
    <dgm:pt modelId="{F4046FB4-8EC2-40D2-B27E-EA6E6F9ECFC9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3A398056-8EEE-455A-914E-D2601F0AEDB6}" type="parTrans" cxnId="{DADDCB35-764E-49A3-B49C-CDE746EC3AEA}">
      <dgm:prSet/>
      <dgm:spPr/>
      <dgm:t>
        <a:bodyPr/>
        <a:lstStyle/>
        <a:p>
          <a:endParaRPr lang="en-US"/>
        </a:p>
      </dgm:t>
    </dgm:pt>
    <dgm:pt modelId="{DDF8F6EA-74C4-4493-9542-A5DDD796B66A}" type="sibTrans" cxnId="{DADDCB35-764E-49A3-B49C-CDE746EC3AEA}">
      <dgm:prSet/>
      <dgm:spPr/>
      <dgm:t>
        <a:bodyPr/>
        <a:lstStyle/>
        <a:p>
          <a:endParaRPr lang="en-US"/>
        </a:p>
      </dgm:t>
    </dgm:pt>
    <dgm:pt modelId="{4811C023-37CD-42F6-ABF8-9EB61B506A2D}">
      <dgm:prSet phldrT="[Text]"/>
      <dgm:spPr/>
      <dgm:t>
        <a:bodyPr/>
        <a:lstStyle/>
        <a:p>
          <a:r>
            <a:rPr lang="en-US" dirty="0"/>
            <a:t>L3 Bullet</a:t>
          </a:r>
        </a:p>
      </dgm:t>
    </dgm:pt>
    <dgm:pt modelId="{0876E657-36C9-497A-90F5-47D09CF0C782}" type="parTrans" cxnId="{1228CDC1-8C59-4640-ABB1-F387BE7B31F3}">
      <dgm:prSet/>
      <dgm:spPr/>
      <dgm:t>
        <a:bodyPr/>
        <a:lstStyle/>
        <a:p>
          <a:endParaRPr lang="en-US"/>
        </a:p>
      </dgm:t>
    </dgm:pt>
    <dgm:pt modelId="{205F88E8-D7B8-469D-ABC0-3C51AF4861DD}" type="sibTrans" cxnId="{1228CDC1-8C59-4640-ABB1-F387BE7B31F3}">
      <dgm:prSet/>
      <dgm:spPr/>
      <dgm:t>
        <a:bodyPr/>
        <a:lstStyle/>
        <a:p>
          <a:endParaRPr lang="en-US"/>
        </a:p>
      </dgm:t>
    </dgm:pt>
    <dgm:pt modelId="{D4760F58-BA46-48CD-B849-C26E9D940EB2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BC424F07-9F24-455D-8232-CB56C9687E7F}" type="parTrans" cxnId="{F4C162AB-BF40-4C15-AB9C-DF9E19930DA5}">
      <dgm:prSet/>
      <dgm:spPr/>
      <dgm:t>
        <a:bodyPr/>
        <a:lstStyle/>
        <a:p>
          <a:endParaRPr lang="en-US"/>
        </a:p>
      </dgm:t>
    </dgm:pt>
    <dgm:pt modelId="{68B144A2-3415-4173-B24B-F56A8FF805C2}" type="sibTrans" cxnId="{F4C162AB-BF40-4C15-AB9C-DF9E19930DA5}">
      <dgm:prSet/>
      <dgm:spPr/>
      <dgm:t>
        <a:bodyPr/>
        <a:lstStyle/>
        <a:p>
          <a:endParaRPr lang="en-US"/>
        </a:p>
      </dgm:t>
    </dgm:pt>
    <dgm:pt modelId="{912F5EF8-FC6B-4A19-9187-CFA88BF4F7AB}">
      <dgm:prSet phldrT="[Text]"/>
      <dgm:spPr/>
      <dgm:t>
        <a:bodyPr/>
        <a:lstStyle/>
        <a:p>
          <a:r>
            <a:rPr lang="en-US" dirty="0"/>
            <a:t>Sub bullet</a:t>
          </a:r>
        </a:p>
      </dgm:t>
    </dgm:pt>
    <dgm:pt modelId="{E473C8A9-28C1-433F-BC40-4115B1E45BD0}" type="parTrans" cxnId="{DEA49516-5EDE-4F49-846C-BCAEC8FE146D}">
      <dgm:prSet/>
      <dgm:spPr/>
      <dgm:t>
        <a:bodyPr/>
        <a:lstStyle/>
        <a:p>
          <a:endParaRPr lang="en-US"/>
        </a:p>
      </dgm:t>
    </dgm:pt>
    <dgm:pt modelId="{32229C64-418E-403B-8237-ECE80C063F4C}" type="sibTrans" cxnId="{DEA49516-5EDE-4F49-846C-BCAEC8FE146D}">
      <dgm:prSet/>
      <dgm:spPr/>
      <dgm:t>
        <a:bodyPr/>
        <a:lstStyle/>
        <a:p>
          <a:endParaRPr lang="en-US"/>
        </a:p>
      </dgm:t>
    </dgm:pt>
    <dgm:pt modelId="{C43522C4-561B-412C-9F88-C1D939E2CFD5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7B31C9C9-8F7E-44FD-B06D-818359A5B9BD}" type="parTrans" cxnId="{522BD695-F3DB-4CE0-8CA7-C910C43DB91E}">
      <dgm:prSet/>
      <dgm:spPr/>
      <dgm:t>
        <a:bodyPr/>
        <a:lstStyle/>
        <a:p>
          <a:endParaRPr lang="en-US"/>
        </a:p>
      </dgm:t>
    </dgm:pt>
    <dgm:pt modelId="{EB990C00-CA42-411C-8754-C091F5EBB7C6}" type="sibTrans" cxnId="{522BD695-F3DB-4CE0-8CA7-C910C43DB91E}">
      <dgm:prSet/>
      <dgm:spPr/>
      <dgm:t>
        <a:bodyPr/>
        <a:lstStyle/>
        <a:p>
          <a:endParaRPr lang="en-US"/>
        </a:p>
      </dgm:t>
    </dgm:pt>
    <dgm:pt modelId="{CA4789B4-8CA1-4E8C-AE6F-17A4252CD959}">
      <dgm:prSet phldrT="[Text]"/>
      <dgm:spPr/>
      <dgm:t>
        <a:bodyPr/>
        <a:lstStyle/>
        <a:p>
          <a:r>
            <a:rPr lang="en-US" dirty="0"/>
            <a:t>L4 Bullet</a:t>
          </a:r>
        </a:p>
      </dgm:t>
    </dgm:pt>
    <dgm:pt modelId="{21D8C30F-D4A5-49CA-BE08-8C5C745146E9}" type="parTrans" cxnId="{AA80D85F-60A3-4658-BC1E-1B03E01691C8}">
      <dgm:prSet/>
      <dgm:spPr/>
      <dgm:t>
        <a:bodyPr/>
        <a:lstStyle/>
        <a:p>
          <a:endParaRPr lang="en-US"/>
        </a:p>
      </dgm:t>
    </dgm:pt>
    <dgm:pt modelId="{AC9D618F-695A-4673-8460-7FC116F55492}" type="sibTrans" cxnId="{AA80D85F-60A3-4658-BC1E-1B03E01691C8}">
      <dgm:prSet/>
      <dgm:spPr/>
      <dgm:t>
        <a:bodyPr/>
        <a:lstStyle/>
        <a:p>
          <a:endParaRPr lang="en-US"/>
        </a:p>
      </dgm:t>
    </dgm:pt>
    <dgm:pt modelId="{6B68F10B-F387-4B11-B77F-7DFE2B6125F3}">
      <dgm:prSet phldrT="[Text]"/>
      <dgm:spPr/>
      <dgm:t>
        <a:bodyPr/>
        <a:lstStyle/>
        <a:p>
          <a:r>
            <a:rPr lang="en-US" dirty="0"/>
            <a:t>Sub </a:t>
          </a:r>
          <a:r>
            <a:rPr lang="en-US" dirty="0" err="1"/>
            <a:t>Sub</a:t>
          </a:r>
          <a:r>
            <a:rPr lang="en-US" dirty="0"/>
            <a:t> bullet</a:t>
          </a:r>
        </a:p>
      </dgm:t>
    </dgm:pt>
    <dgm:pt modelId="{294DFFF7-59CB-493E-9D0B-F3C744A25BEE}" type="parTrans" cxnId="{37133AC0-389D-451C-9D03-D39DE5A8C649}">
      <dgm:prSet/>
      <dgm:spPr/>
      <dgm:t>
        <a:bodyPr/>
        <a:lstStyle/>
        <a:p>
          <a:endParaRPr lang="en-US"/>
        </a:p>
      </dgm:t>
    </dgm:pt>
    <dgm:pt modelId="{3570932C-600C-47E8-BD38-B2106A3DB1CD}" type="sibTrans" cxnId="{37133AC0-389D-451C-9D03-D39DE5A8C649}">
      <dgm:prSet/>
      <dgm:spPr/>
      <dgm:t>
        <a:bodyPr/>
        <a:lstStyle/>
        <a:p>
          <a:endParaRPr lang="en-US"/>
        </a:p>
      </dgm:t>
    </dgm:pt>
    <dgm:pt modelId="{95AECED4-356F-4C08-9749-F1F025E2FE63}">
      <dgm:prSet phldrT="[Text]"/>
      <dgm:spPr/>
      <dgm:t>
        <a:bodyPr/>
        <a:lstStyle/>
        <a:p>
          <a:r>
            <a:rPr lang="en-US"/>
            <a:t>Sub Sub bullet</a:t>
          </a:r>
          <a:endParaRPr lang="en-US" dirty="0"/>
        </a:p>
      </dgm:t>
    </dgm:pt>
    <dgm:pt modelId="{949FF31E-3949-4B2D-80F4-4AD160BE8E36}" type="parTrans" cxnId="{33E52EA0-3E1E-48D3-A105-9B9F1B6FE859}">
      <dgm:prSet/>
      <dgm:spPr/>
      <dgm:t>
        <a:bodyPr/>
        <a:lstStyle/>
        <a:p>
          <a:endParaRPr lang="en-US"/>
        </a:p>
      </dgm:t>
    </dgm:pt>
    <dgm:pt modelId="{926F694B-4E88-4BA0-B715-3A698791C2FF}" type="sibTrans" cxnId="{33E52EA0-3E1E-48D3-A105-9B9F1B6FE859}">
      <dgm:prSet/>
      <dgm:spPr/>
      <dgm:t>
        <a:bodyPr/>
        <a:lstStyle/>
        <a:p>
          <a:endParaRPr lang="en-US"/>
        </a:p>
      </dgm:t>
    </dgm:pt>
    <dgm:pt modelId="{69148233-BAFF-47D4-93CC-9D27BA857117}" type="pres">
      <dgm:prSet presAssocID="{8ABB57CE-1AA2-45C3-B45E-F507C67EDDE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7A3841F-87F7-4CA2-97E5-AC880EBA3329}" type="pres">
      <dgm:prSet presAssocID="{C923B2E6-4E1C-46C3-AC35-B71C7EFC4431}" presName="root1" presStyleCnt="0"/>
      <dgm:spPr/>
    </dgm:pt>
    <dgm:pt modelId="{92D89B63-C9B4-4F5A-AA4D-F63A27C1E3F0}" type="pres">
      <dgm:prSet presAssocID="{C923B2E6-4E1C-46C3-AC35-B71C7EFC4431}" presName="LevelOneTextNode" presStyleLbl="node0" presStyleIdx="0" presStyleCnt="4">
        <dgm:presLayoutVars>
          <dgm:chPref val="3"/>
        </dgm:presLayoutVars>
      </dgm:prSet>
      <dgm:spPr/>
    </dgm:pt>
    <dgm:pt modelId="{49F1631A-325F-44F2-A1DE-A3F8A4225A86}" type="pres">
      <dgm:prSet presAssocID="{C923B2E6-4E1C-46C3-AC35-B71C7EFC4431}" presName="level2hierChild" presStyleCnt="0"/>
      <dgm:spPr/>
    </dgm:pt>
    <dgm:pt modelId="{A9DC7978-B4BA-4F5B-B5B7-7947B88DFB21}" type="pres">
      <dgm:prSet presAssocID="{888D49A3-3CDE-48F5-9F63-AB849AAED745}" presName="conn2-1" presStyleLbl="parChTrans1D2" presStyleIdx="0" presStyleCnt="8"/>
      <dgm:spPr/>
    </dgm:pt>
    <dgm:pt modelId="{B700E1AA-47D7-4B71-9E65-40BD9E80E12D}" type="pres">
      <dgm:prSet presAssocID="{888D49A3-3CDE-48F5-9F63-AB849AAED745}" presName="connTx" presStyleLbl="parChTrans1D2" presStyleIdx="0" presStyleCnt="8"/>
      <dgm:spPr/>
    </dgm:pt>
    <dgm:pt modelId="{8C98E00D-8A57-4FCB-8304-2A9170D27FCE}" type="pres">
      <dgm:prSet presAssocID="{A824CE10-49EC-4DBB-B501-442BD0F2F703}" presName="root2" presStyleCnt="0"/>
      <dgm:spPr/>
    </dgm:pt>
    <dgm:pt modelId="{4E7DCC6C-4A9B-4943-A32D-1761EC332B87}" type="pres">
      <dgm:prSet presAssocID="{A824CE10-49EC-4DBB-B501-442BD0F2F703}" presName="LevelTwoTextNode" presStyleLbl="node2" presStyleIdx="0" presStyleCnt="8">
        <dgm:presLayoutVars>
          <dgm:chPref val="3"/>
        </dgm:presLayoutVars>
      </dgm:prSet>
      <dgm:spPr/>
    </dgm:pt>
    <dgm:pt modelId="{BFCA187E-ADEF-4554-8C01-2B9441EE2DF2}" type="pres">
      <dgm:prSet presAssocID="{A824CE10-49EC-4DBB-B501-442BD0F2F703}" presName="level3hierChild" presStyleCnt="0"/>
      <dgm:spPr/>
    </dgm:pt>
    <dgm:pt modelId="{C3B7903B-AE06-40F8-BA71-BD2EE8EACAAB}" type="pres">
      <dgm:prSet presAssocID="{A5A8FCB5-0EE0-4C52-972C-2089492763F1}" presName="conn2-1" presStyleLbl="parChTrans1D3" presStyleIdx="0" presStyleCnt="8"/>
      <dgm:spPr/>
    </dgm:pt>
    <dgm:pt modelId="{97EB39D1-C7A2-4B25-B88A-DAE43675175B}" type="pres">
      <dgm:prSet presAssocID="{A5A8FCB5-0EE0-4C52-972C-2089492763F1}" presName="connTx" presStyleLbl="parChTrans1D3" presStyleIdx="0" presStyleCnt="8"/>
      <dgm:spPr/>
    </dgm:pt>
    <dgm:pt modelId="{6C34845A-55C8-4B59-A896-D44D628BA724}" type="pres">
      <dgm:prSet presAssocID="{90F62C05-6B49-41B8-97BE-FB1545A66EC8}" presName="root2" presStyleCnt="0"/>
      <dgm:spPr/>
    </dgm:pt>
    <dgm:pt modelId="{B6DCFF3E-C26D-4145-BD02-4A3F51898A8F}" type="pres">
      <dgm:prSet presAssocID="{90F62C05-6B49-41B8-97BE-FB1545A66EC8}" presName="LevelTwoTextNode" presStyleLbl="node3" presStyleIdx="0" presStyleCnt="8">
        <dgm:presLayoutVars>
          <dgm:chPref val="3"/>
        </dgm:presLayoutVars>
      </dgm:prSet>
      <dgm:spPr/>
    </dgm:pt>
    <dgm:pt modelId="{837207FA-535C-4FEF-A85E-09615BE69348}" type="pres">
      <dgm:prSet presAssocID="{90F62C05-6B49-41B8-97BE-FB1545A66EC8}" presName="level3hierChild" presStyleCnt="0"/>
      <dgm:spPr/>
    </dgm:pt>
    <dgm:pt modelId="{9C47199C-1DE7-43CA-A4F6-001DA5BB918A}" type="pres">
      <dgm:prSet presAssocID="{33D27811-9C8A-4FAD-95E9-0C8B4E88B3ED}" presName="conn2-1" presStyleLbl="parChTrans1D4" presStyleIdx="0" presStyleCnt="6"/>
      <dgm:spPr/>
    </dgm:pt>
    <dgm:pt modelId="{83B434BA-535C-41FA-B9BC-D6BCCE2B0E9C}" type="pres">
      <dgm:prSet presAssocID="{33D27811-9C8A-4FAD-95E9-0C8B4E88B3ED}" presName="connTx" presStyleLbl="parChTrans1D4" presStyleIdx="0" presStyleCnt="6"/>
      <dgm:spPr/>
    </dgm:pt>
    <dgm:pt modelId="{23BB3A1B-A292-40D6-BF9C-D02E14158327}" type="pres">
      <dgm:prSet presAssocID="{25C8B767-75DF-40A5-9DFD-EC1D5829D948}" presName="root2" presStyleCnt="0"/>
      <dgm:spPr/>
    </dgm:pt>
    <dgm:pt modelId="{FF95170E-4F3F-4EC5-B4F5-B6D2A57FAE2D}" type="pres">
      <dgm:prSet presAssocID="{25C8B767-75DF-40A5-9DFD-EC1D5829D948}" presName="LevelTwoTextNode" presStyleLbl="node4" presStyleIdx="0" presStyleCnt="6">
        <dgm:presLayoutVars>
          <dgm:chPref val="3"/>
        </dgm:presLayoutVars>
      </dgm:prSet>
      <dgm:spPr/>
    </dgm:pt>
    <dgm:pt modelId="{07BB56C7-9D2D-4025-B5B9-C9E7B4AE8133}" type="pres">
      <dgm:prSet presAssocID="{25C8B767-75DF-40A5-9DFD-EC1D5829D948}" presName="level3hierChild" presStyleCnt="0"/>
      <dgm:spPr/>
    </dgm:pt>
    <dgm:pt modelId="{3E077025-22EE-4B5D-A1FE-A7D3066FCED5}" type="pres">
      <dgm:prSet presAssocID="{A3D28FED-1843-40E5-B918-D985D0E9E1FF}" presName="conn2-1" presStyleLbl="parChTrans1D3" presStyleIdx="1" presStyleCnt="8"/>
      <dgm:spPr/>
    </dgm:pt>
    <dgm:pt modelId="{80CD9195-1EE8-48DD-A772-4CB943E64CB6}" type="pres">
      <dgm:prSet presAssocID="{A3D28FED-1843-40E5-B918-D985D0E9E1FF}" presName="connTx" presStyleLbl="parChTrans1D3" presStyleIdx="1" presStyleCnt="8"/>
      <dgm:spPr/>
    </dgm:pt>
    <dgm:pt modelId="{45F33D42-D448-4A27-9599-737925D957BA}" type="pres">
      <dgm:prSet presAssocID="{C57E4836-1FB1-4199-930D-E601B5CC4AA9}" presName="root2" presStyleCnt="0"/>
      <dgm:spPr/>
    </dgm:pt>
    <dgm:pt modelId="{D65C8FCB-E879-41E2-A9C5-4B4B959A0FEC}" type="pres">
      <dgm:prSet presAssocID="{C57E4836-1FB1-4199-930D-E601B5CC4AA9}" presName="LevelTwoTextNode" presStyleLbl="node3" presStyleIdx="1" presStyleCnt="8">
        <dgm:presLayoutVars>
          <dgm:chPref val="3"/>
        </dgm:presLayoutVars>
      </dgm:prSet>
      <dgm:spPr/>
    </dgm:pt>
    <dgm:pt modelId="{BDE38985-FEB5-4169-8B93-B6DEAE466130}" type="pres">
      <dgm:prSet presAssocID="{C57E4836-1FB1-4199-930D-E601B5CC4AA9}" presName="level3hierChild" presStyleCnt="0"/>
      <dgm:spPr/>
    </dgm:pt>
    <dgm:pt modelId="{81D1B136-32CE-4B6F-9421-6363A6386A42}" type="pres">
      <dgm:prSet presAssocID="{A1B9E9E1-09A4-4B01-9E92-2DD7568A888D}" presName="conn2-1" presStyleLbl="parChTrans1D2" presStyleIdx="1" presStyleCnt="8"/>
      <dgm:spPr/>
    </dgm:pt>
    <dgm:pt modelId="{FDE2E1BA-E37C-4902-B952-5ECA2E7D8BFE}" type="pres">
      <dgm:prSet presAssocID="{A1B9E9E1-09A4-4B01-9E92-2DD7568A888D}" presName="connTx" presStyleLbl="parChTrans1D2" presStyleIdx="1" presStyleCnt="8"/>
      <dgm:spPr/>
    </dgm:pt>
    <dgm:pt modelId="{07A19347-BB37-4DF5-ABD0-1FFD887CA65D}" type="pres">
      <dgm:prSet presAssocID="{0DBBFA92-7D78-4442-8183-F551C06BC5FE}" presName="root2" presStyleCnt="0"/>
      <dgm:spPr/>
    </dgm:pt>
    <dgm:pt modelId="{DA66D2EA-2907-43AD-B701-673829F3FD4C}" type="pres">
      <dgm:prSet presAssocID="{0DBBFA92-7D78-4442-8183-F551C06BC5FE}" presName="LevelTwoTextNode" presStyleLbl="node2" presStyleIdx="1" presStyleCnt="8">
        <dgm:presLayoutVars>
          <dgm:chPref val="3"/>
        </dgm:presLayoutVars>
      </dgm:prSet>
      <dgm:spPr/>
    </dgm:pt>
    <dgm:pt modelId="{CCB90C0A-6290-42AE-A046-52CBBE14C96F}" type="pres">
      <dgm:prSet presAssocID="{0DBBFA92-7D78-4442-8183-F551C06BC5FE}" presName="level3hierChild" presStyleCnt="0"/>
      <dgm:spPr/>
    </dgm:pt>
    <dgm:pt modelId="{051B2B54-026E-4FDD-B309-38CF57B2FBE7}" type="pres">
      <dgm:prSet presAssocID="{90D962C7-06EB-40B3-B5BC-010EBBAEE22D}" presName="root1" presStyleCnt="0"/>
      <dgm:spPr/>
    </dgm:pt>
    <dgm:pt modelId="{DFC4F021-05FC-49E7-84C6-8506327B69DA}" type="pres">
      <dgm:prSet presAssocID="{90D962C7-06EB-40B3-B5BC-010EBBAEE22D}" presName="LevelOneTextNode" presStyleLbl="node0" presStyleIdx="1" presStyleCnt="4">
        <dgm:presLayoutVars>
          <dgm:chPref val="3"/>
        </dgm:presLayoutVars>
      </dgm:prSet>
      <dgm:spPr/>
    </dgm:pt>
    <dgm:pt modelId="{148FD387-BC1A-480A-A273-51579DE38D2D}" type="pres">
      <dgm:prSet presAssocID="{90D962C7-06EB-40B3-B5BC-010EBBAEE22D}" presName="level2hierChild" presStyleCnt="0"/>
      <dgm:spPr/>
    </dgm:pt>
    <dgm:pt modelId="{66D17725-C4B6-4E97-9655-40C597F690BD}" type="pres">
      <dgm:prSet presAssocID="{085CE505-12E7-4A5D-BE17-AB987C455BDA}" presName="conn2-1" presStyleLbl="parChTrans1D2" presStyleIdx="2" presStyleCnt="8"/>
      <dgm:spPr/>
    </dgm:pt>
    <dgm:pt modelId="{1E7A3EBF-5C80-4E9E-B65F-214377CA1DAA}" type="pres">
      <dgm:prSet presAssocID="{085CE505-12E7-4A5D-BE17-AB987C455BDA}" presName="connTx" presStyleLbl="parChTrans1D2" presStyleIdx="2" presStyleCnt="8"/>
      <dgm:spPr/>
    </dgm:pt>
    <dgm:pt modelId="{3B33C778-640F-46AC-8CA6-51924D1785D6}" type="pres">
      <dgm:prSet presAssocID="{A060D1E9-6792-44F5-8CAD-3A3153A0D261}" presName="root2" presStyleCnt="0"/>
      <dgm:spPr/>
    </dgm:pt>
    <dgm:pt modelId="{B9C97286-44AD-4176-890B-C58ECAF5E155}" type="pres">
      <dgm:prSet presAssocID="{A060D1E9-6792-44F5-8CAD-3A3153A0D261}" presName="LevelTwoTextNode" presStyleLbl="node2" presStyleIdx="2" presStyleCnt="8">
        <dgm:presLayoutVars>
          <dgm:chPref val="3"/>
        </dgm:presLayoutVars>
      </dgm:prSet>
      <dgm:spPr/>
    </dgm:pt>
    <dgm:pt modelId="{E44E5C96-E51D-46B4-9C4D-10551B8B3D35}" type="pres">
      <dgm:prSet presAssocID="{A060D1E9-6792-44F5-8CAD-3A3153A0D261}" presName="level3hierChild" presStyleCnt="0"/>
      <dgm:spPr/>
    </dgm:pt>
    <dgm:pt modelId="{D5FBE848-2E1F-4EF7-A504-6CE3D5F0785C}" type="pres">
      <dgm:prSet presAssocID="{3C85B827-3CF5-44D5-BB2B-7E340181961E}" presName="conn2-1" presStyleLbl="parChTrans1D3" presStyleIdx="2" presStyleCnt="8"/>
      <dgm:spPr/>
    </dgm:pt>
    <dgm:pt modelId="{3E44AD34-FF56-4A27-8E63-54752FD168DE}" type="pres">
      <dgm:prSet presAssocID="{3C85B827-3CF5-44D5-BB2B-7E340181961E}" presName="connTx" presStyleLbl="parChTrans1D3" presStyleIdx="2" presStyleCnt="8"/>
      <dgm:spPr/>
    </dgm:pt>
    <dgm:pt modelId="{805AB2EE-C65C-4802-ACEB-E0A645C16596}" type="pres">
      <dgm:prSet presAssocID="{DFBF8FFB-45A3-401B-A679-799E3EA9BE9B}" presName="root2" presStyleCnt="0"/>
      <dgm:spPr/>
    </dgm:pt>
    <dgm:pt modelId="{3C68DF00-E6C9-4311-B2D1-8D59C6F5BEF4}" type="pres">
      <dgm:prSet presAssocID="{DFBF8FFB-45A3-401B-A679-799E3EA9BE9B}" presName="LevelTwoTextNode" presStyleLbl="node3" presStyleIdx="2" presStyleCnt="8">
        <dgm:presLayoutVars>
          <dgm:chPref val="3"/>
        </dgm:presLayoutVars>
      </dgm:prSet>
      <dgm:spPr/>
    </dgm:pt>
    <dgm:pt modelId="{715F51CA-6536-4467-BD67-C3479BB5B577}" type="pres">
      <dgm:prSet presAssocID="{DFBF8FFB-45A3-401B-A679-799E3EA9BE9B}" presName="level3hierChild" presStyleCnt="0"/>
      <dgm:spPr/>
    </dgm:pt>
    <dgm:pt modelId="{E73658A3-7199-41CF-BA16-4C447236A895}" type="pres">
      <dgm:prSet presAssocID="{7B1C56C4-EAEC-4587-89C0-A21FF5E3D048}" presName="conn2-1" presStyleLbl="parChTrans1D4" presStyleIdx="1" presStyleCnt="6"/>
      <dgm:spPr/>
    </dgm:pt>
    <dgm:pt modelId="{7129973A-B151-4D92-9836-C442001C31E2}" type="pres">
      <dgm:prSet presAssocID="{7B1C56C4-EAEC-4587-89C0-A21FF5E3D048}" presName="connTx" presStyleLbl="parChTrans1D4" presStyleIdx="1" presStyleCnt="6"/>
      <dgm:spPr/>
    </dgm:pt>
    <dgm:pt modelId="{A6D84804-E609-4847-BF03-145E822349ED}" type="pres">
      <dgm:prSet presAssocID="{7C33DF53-4EC9-46C2-AD40-302C194F4295}" presName="root2" presStyleCnt="0"/>
      <dgm:spPr/>
    </dgm:pt>
    <dgm:pt modelId="{9D885E11-E422-460A-BEC2-69396D4891D1}" type="pres">
      <dgm:prSet presAssocID="{7C33DF53-4EC9-46C2-AD40-302C194F4295}" presName="LevelTwoTextNode" presStyleLbl="node4" presStyleIdx="1" presStyleCnt="6">
        <dgm:presLayoutVars>
          <dgm:chPref val="3"/>
        </dgm:presLayoutVars>
      </dgm:prSet>
      <dgm:spPr/>
    </dgm:pt>
    <dgm:pt modelId="{465F7451-40D4-4EC3-A776-8F71FF1D5E4B}" type="pres">
      <dgm:prSet presAssocID="{7C33DF53-4EC9-46C2-AD40-302C194F4295}" presName="level3hierChild" presStyleCnt="0"/>
      <dgm:spPr/>
    </dgm:pt>
    <dgm:pt modelId="{4FA1530E-342E-4D9E-9DBE-A47FBE61C905}" type="pres">
      <dgm:prSet presAssocID="{3AEDB604-747C-4774-AF49-48FFAD41AB8A}" presName="conn2-1" presStyleLbl="parChTrans1D3" presStyleIdx="3" presStyleCnt="8"/>
      <dgm:spPr/>
    </dgm:pt>
    <dgm:pt modelId="{32ECEEDC-1F66-4665-9E58-139A5F73F92F}" type="pres">
      <dgm:prSet presAssocID="{3AEDB604-747C-4774-AF49-48FFAD41AB8A}" presName="connTx" presStyleLbl="parChTrans1D3" presStyleIdx="3" presStyleCnt="8"/>
      <dgm:spPr/>
    </dgm:pt>
    <dgm:pt modelId="{811C6ABA-92BD-4AE5-935A-73C6B62C17F6}" type="pres">
      <dgm:prSet presAssocID="{D87726AA-4A75-41CE-9ABC-05DB8D016754}" presName="root2" presStyleCnt="0"/>
      <dgm:spPr/>
    </dgm:pt>
    <dgm:pt modelId="{A7959258-18C4-4546-98CD-C794394D4A01}" type="pres">
      <dgm:prSet presAssocID="{D87726AA-4A75-41CE-9ABC-05DB8D016754}" presName="LevelTwoTextNode" presStyleLbl="node3" presStyleIdx="3" presStyleCnt="8">
        <dgm:presLayoutVars>
          <dgm:chPref val="3"/>
        </dgm:presLayoutVars>
      </dgm:prSet>
      <dgm:spPr/>
    </dgm:pt>
    <dgm:pt modelId="{7E244D30-0FBA-4580-87F9-FB4D270489B1}" type="pres">
      <dgm:prSet presAssocID="{D87726AA-4A75-41CE-9ABC-05DB8D016754}" presName="level3hierChild" presStyleCnt="0"/>
      <dgm:spPr/>
    </dgm:pt>
    <dgm:pt modelId="{E210781C-3EEC-4D9A-8EFC-F40F079AEA38}" type="pres">
      <dgm:prSet presAssocID="{B319BFAD-749C-413E-84A1-8A0F5839D2FC}" presName="conn2-1" presStyleLbl="parChTrans1D2" presStyleIdx="3" presStyleCnt="8"/>
      <dgm:spPr/>
    </dgm:pt>
    <dgm:pt modelId="{B703316C-555A-4143-A447-758A31856DC7}" type="pres">
      <dgm:prSet presAssocID="{B319BFAD-749C-413E-84A1-8A0F5839D2FC}" presName="connTx" presStyleLbl="parChTrans1D2" presStyleIdx="3" presStyleCnt="8"/>
      <dgm:spPr/>
    </dgm:pt>
    <dgm:pt modelId="{80B5503C-64E5-4636-95A8-0B8EBDDC40D6}" type="pres">
      <dgm:prSet presAssocID="{9641F91D-89F0-4CC1-8563-2456F3EF47AC}" presName="root2" presStyleCnt="0"/>
      <dgm:spPr/>
    </dgm:pt>
    <dgm:pt modelId="{19D652B1-3252-41E8-9CD7-C68CA8A67FAE}" type="pres">
      <dgm:prSet presAssocID="{9641F91D-89F0-4CC1-8563-2456F3EF47AC}" presName="LevelTwoTextNode" presStyleLbl="node2" presStyleIdx="3" presStyleCnt="8">
        <dgm:presLayoutVars>
          <dgm:chPref val="3"/>
        </dgm:presLayoutVars>
      </dgm:prSet>
      <dgm:spPr/>
    </dgm:pt>
    <dgm:pt modelId="{58E0EA93-1C06-4165-9FD0-22D908FCA3CB}" type="pres">
      <dgm:prSet presAssocID="{9641F91D-89F0-4CC1-8563-2456F3EF47AC}" presName="level3hierChild" presStyleCnt="0"/>
      <dgm:spPr/>
    </dgm:pt>
    <dgm:pt modelId="{46B27FD8-A611-48D5-BAE2-7DE65D199A7E}" type="pres">
      <dgm:prSet presAssocID="{A18BEDDF-1FD5-49C4-9D19-4F9D424110FC}" presName="root1" presStyleCnt="0"/>
      <dgm:spPr/>
    </dgm:pt>
    <dgm:pt modelId="{81F3E16D-58C8-4950-8FD5-CA1C47F1FFBE}" type="pres">
      <dgm:prSet presAssocID="{A18BEDDF-1FD5-49C4-9D19-4F9D424110FC}" presName="LevelOneTextNode" presStyleLbl="node0" presStyleIdx="2" presStyleCnt="4">
        <dgm:presLayoutVars>
          <dgm:chPref val="3"/>
        </dgm:presLayoutVars>
      </dgm:prSet>
      <dgm:spPr/>
    </dgm:pt>
    <dgm:pt modelId="{3B9ED3D3-C4B9-4759-AA09-3E69EAD42B93}" type="pres">
      <dgm:prSet presAssocID="{A18BEDDF-1FD5-49C4-9D19-4F9D424110FC}" presName="level2hierChild" presStyleCnt="0"/>
      <dgm:spPr/>
    </dgm:pt>
    <dgm:pt modelId="{F6F42862-36AA-490E-9FC7-6D0163BFEAE1}" type="pres">
      <dgm:prSet presAssocID="{171460E6-3467-42A7-ADF0-D5D2CB7753BB}" presName="conn2-1" presStyleLbl="parChTrans1D2" presStyleIdx="4" presStyleCnt="8"/>
      <dgm:spPr/>
    </dgm:pt>
    <dgm:pt modelId="{D30B41DD-BCAD-4042-A083-26ECC2E4CA0F}" type="pres">
      <dgm:prSet presAssocID="{171460E6-3467-42A7-ADF0-D5D2CB7753BB}" presName="connTx" presStyleLbl="parChTrans1D2" presStyleIdx="4" presStyleCnt="8"/>
      <dgm:spPr/>
    </dgm:pt>
    <dgm:pt modelId="{2B06CDDE-CD99-44E1-9342-FEC8F63678F6}" type="pres">
      <dgm:prSet presAssocID="{5F72DB6F-B951-4EB6-BED9-A1E09D544698}" presName="root2" presStyleCnt="0"/>
      <dgm:spPr/>
    </dgm:pt>
    <dgm:pt modelId="{1723579B-6B64-41C6-9B62-DA536A244DA5}" type="pres">
      <dgm:prSet presAssocID="{5F72DB6F-B951-4EB6-BED9-A1E09D544698}" presName="LevelTwoTextNode" presStyleLbl="node2" presStyleIdx="4" presStyleCnt="8">
        <dgm:presLayoutVars>
          <dgm:chPref val="3"/>
        </dgm:presLayoutVars>
      </dgm:prSet>
      <dgm:spPr/>
    </dgm:pt>
    <dgm:pt modelId="{CD67A50F-6CB7-4AA3-8D46-E4B738B81962}" type="pres">
      <dgm:prSet presAssocID="{5F72DB6F-B951-4EB6-BED9-A1E09D544698}" presName="level3hierChild" presStyleCnt="0"/>
      <dgm:spPr/>
    </dgm:pt>
    <dgm:pt modelId="{80029DD3-6BB9-4E96-B6F3-0B262B09D61D}" type="pres">
      <dgm:prSet presAssocID="{301A094F-5DBD-447D-85EC-A107970F25EF}" presName="conn2-1" presStyleLbl="parChTrans1D3" presStyleIdx="4" presStyleCnt="8"/>
      <dgm:spPr/>
    </dgm:pt>
    <dgm:pt modelId="{76C971ED-D375-4E4D-8B1C-251DD4BE6C5C}" type="pres">
      <dgm:prSet presAssocID="{301A094F-5DBD-447D-85EC-A107970F25EF}" presName="connTx" presStyleLbl="parChTrans1D3" presStyleIdx="4" presStyleCnt="8"/>
      <dgm:spPr/>
    </dgm:pt>
    <dgm:pt modelId="{800591A3-F1A3-42E0-AA06-25C1D11B6D7E}" type="pres">
      <dgm:prSet presAssocID="{A88B43BB-9F15-4EEF-90BB-C6AF145B26AF}" presName="root2" presStyleCnt="0"/>
      <dgm:spPr/>
    </dgm:pt>
    <dgm:pt modelId="{13B7B0B6-2082-4904-891C-14FB2448D97E}" type="pres">
      <dgm:prSet presAssocID="{A88B43BB-9F15-4EEF-90BB-C6AF145B26AF}" presName="LevelTwoTextNode" presStyleLbl="node3" presStyleIdx="4" presStyleCnt="8">
        <dgm:presLayoutVars>
          <dgm:chPref val="3"/>
        </dgm:presLayoutVars>
      </dgm:prSet>
      <dgm:spPr/>
    </dgm:pt>
    <dgm:pt modelId="{9C1F6514-8FD7-48E7-9571-F25EBCF44EA2}" type="pres">
      <dgm:prSet presAssocID="{A88B43BB-9F15-4EEF-90BB-C6AF145B26AF}" presName="level3hierChild" presStyleCnt="0"/>
      <dgm:spPr/>
    </dgm:pt>
    <dgm:pt modelId="{FF613C57-1369-4D6E-9A25-E07BCA09ABD3}" type="pres">
      <dgm:prSet presAssocID="{C728E66A-134C-4AAB-A13F-C358262B48DD}" presName="conn2-1" presStyleLbl="parChTrans1D4" presStyleIdx="2" presStyleCnt="6"/>
      <dgm:spPr/>
    </dgm:pt>
    <dgm:pt modelId="{04CC63C9-9056-42E5-9ADC-AF03DE02DCD1}" type="pres">
      <dgm:prSet presAssocID="{C728E66A-134C-4AAB-A13F-C358262B48DD}" presName="connTx" presStyleLbl="parChTrans1D4" presStyleIdx="2" presStyleCnt="6"/>
      <dgm:spPr/>
    </dgm:pt>
    <dgm:pt modelId="{1102E6D1-9613-4BCA-A750-A5CB3DA78813}" type="pres">
      <dgm:prSet presAssocID="{8B8998F8-48D4-42EA-98B4-94219472BC71}" presName="root2" presStyleCnt="0"/>
      <dgm:spPr/>
    </dgm:pt>
    <dgm:pt modelId="{077CA0D7-1251-4534-AA06-B7F0020DADED}" type="pres">
      <dgm:prSet presAssocID="{8B8998F8-48D4-42EA-98B4-94219472BC71}" presName="LevelTwoTextNode" presStyleLbl="node4" presStyleIdx="2" presStyleCnt="6">
        <dgm:presLayoutVars>
          <dgm:chPref val="3"/>
        </dgm:presLayoutVars>
      </dgm:prSet>
      <dgm:spPr/>
    </dgm:pt>
    <dgm:pt modelId="{1F297043-E1FB-4ACC-9DC4-467FD17F8529}" type="pres">
      <dgm:prSet presAssocID="{8B8998F8-48D4-42EA-98B4-94219472BC71}" presName="level3hierChild" presStyleCnt="0"/>
      <dgm:spPr/>
    </dgm:pt>
    <dgm:pt modelId="{ED0D8A7D-5EE4-49F8-BAFE-585629AB06D7}" type="pres">
      <dgm:prSet presAssocID="{294DFFF7-59CB-493E-9D0B-F3C744A25BEE}" presName="conn2-1" presStyleLbl="parChTrans1D4" presStyleIdx="3" presStyleCnt="6"/>
      <dgm:spPr/>
    </dgm:pt>
    <dgm:pt modelId="{161FD08F-6821-4383-98FE-2754BD6593B9}" type="pres">
      <dgm:prSet presAssocID="{294DFFF7-59CB-493E-9D0B-F3C744A25BEE}" presName="connTx" presStyleLbl="parChTrans1D4" presStyleIdx="3" presStyleCnt="6"/>
      <dgm:spPr/>
    </dgm:pt>
    <dgm:pt modelId="{31D0324B-0877-41B6-845C-0AA16660F157}" type="pres">
      <dgm:prSet presAssocID="{6B68F10B-F387-4B11-B77F-7DFE2B6125F3}" presName="root2" presStyleCnt="0"/>
      <dgm:spPr/>
    </dgm:pt>
    <dgm:pt modelId="{E9526BEA-E509-432D-812C-E243A52D68F6}" type="pres">
      <dgm:prSet presAssocID="{6B68F10B-F387-4B11-B77F-7DFE2B6125F3}" presName="LevelTwoTextNode" presStyleLbl="node4" presStyleIdx="3" presStyleCnt="6">
        <dgm:presLayoutVars>
          <dgm:chPref val="3"/>
        </dgm:presLayoutVars>
      </dgm:prSet>
      <dgm:spPr/>
    </dgm:pt>
    <dgm:pt modelId="{83F9F82C-576D-438F-8939-5FA94E664017}" type="pres">
      <dgm:prSet presAssocID="{6B68F10B-F387-4B11-B77F-7DFE2B6125F3}" presName="level3hierChild" presStyleCnt="0"/>
      <dgm:spPr/>
    </dgm:pt>
    <dgm:pt modelId="{0EBF19AC-6077-4BED-83A7-01BE4E5B1879}" type="pres">
      <dgm:prSet presAssocID="{949FF31E-3949-4B2D-80F4-4AD160BE8E36}" presName="conn2-1" presStyleLbl="parChTrans1D4" presStyleIdx="4" presStyleCnt="6"/>
      <dgm:spPr/>
    </dgm:pt>
    <dgm:pt modelId="{8609874D-22C7-427F-B11D-A6272D26BCEA}" type="pres">
      <dgm:prSet presAssocID="{949FF31E-3949-4B2D-80F4-4AD160BE8E36}" presName="connTx" presStyleLbl="parChTrans1D4" presStyleIdx="4" presStyleCnt="6"/>
      <dgm:spPr/>
    </dgm:pt>
    <dgm:pt modelId="{711B9485-BC09-4976-9666-679EB4D381C9}" type="pres">
      <dgm:prSet presAssocID="{95AECED4-356F-4C08-9749-F1F025E2FE63}" presName="root2" presStyleCnt="0"/>
      <dgm:spPr/>
    </dgm:pt>
    <dgm:pt modelId="{DA2211DB-5458-488A-BDCA-7AEE161A27A2}" type="pres">
      <dgm:prSet presAssocID="{95AECED4-356F-4C08-9749-F1F025E2FE63}" presName="LevelTwoTextNode" presStyleLbl="node4" presStyleIdx="4" presStyleCnt="6">
        <dgm:presLayoutVars>
          <dgm:chPref val="3"/>
        </dgm:presLayoutVars>
      </dgm:prSet>
      <dgm:spPr/>
    </dgm:pt>
    <dgm:pt modelId="{A74A657B-7DF4-441C-B423-4421F315E89E}" type="pres">
      <dgm:prSet presAssocID="{95AECED4-356F-4C08-9749-F1F025E2FE63}" presName="level3hierChild" presStyleCnt="0"/>
      <dgm:spPr/>
    </dgm:pt>
    <dgm:pt modelId="{365BF51B-E5E0-4FDB-B029-F5D96A30772C}" type="pres">
      <dgm:prSet presAssocID="{3A398056-8EEE-455A-914E-D2601F0AEDB6}" presName="conn2-1" presStyleLbl="parChTrans1D3" presStyleIdx="5" presStyleCnt="8"/>
      <dgm:spPr/>
    </dgm:pt>
    <dgm:pt modelId="{8314EA03-27CD-4B36-8558-47BA89D35CAC}" type="pres">
      <dgm:prSet presAssocID="{3A398056-8EEE-455A-914E-D2601F0AEDB6}" presName="connTx" presStyleLbl="parChTrans1D3" presStyleIdx="5" presStyleCnt="8"/>
      <dgm:spPr/>
    </dgm:pt>
    <dgm:pt modelId="{14727B9A-CDE8-46A4-8942-5A04E76B2B70}" type="pres">
      <dgm:prSet presAssocID="{F4046FB4-8EC2-40D2-B27E-EA6E6F9ECFC9}" presName="root2" presStyleCnt="0"/>
      <dgm:spPr/>
    </dgm:pt>
    <dgm:pt modelId="{CA64D206-6515-414E-9EB1-DA7BA5650B78}" type="pres">
      <dgm:prSet presAssocID="{F4046FB4-8EC2-40D2-B27E-EA6E6F9ECFC9}" presName="LevelTwoTextNode" presStyleLbl="node3" presStyleIdx="5" presStyleCnt="8">
        <dgm:presLayoutVars>
          <dgm:chPref val="3"/>
        </dgm:presLayoutVars>
      </dgm:prSet>
      <dgm:spPr/>
    </dgm:pt>
    <dgm:pt modelId="{6EE15C81-7478-46E2-8684-16DBA44C6C32}" type="pres">
      <dgm:prSet presAssocID="{F4046FB4-8EC2-40D2-B27E-EA6E6F9ECFC9}" presName="level3hierChild" presStyleCnt="0"/>
      <dgm:spPr/>
    </dgm:pt>
    <dgm:pt modelId="{E29A36AC-BACB-4DC8-B8DC-FF1F24433D2A}" type="pres">
      <dgm:prSet presAssocID="{0876E657-36C9-497A-90F5-47D09CF0C782}" presName="conn2-1" presStyleLbl="parChTrans1D2" presStyleIdx="5" presStyleCnt="8"/>
      <dgm:spPr/>
    </dgm:pt>
    <dgm:pt modelId="{F8079A49-D8BB-4CA0-93AB-1577624CE7A1}" type="pres">
      <dgm:prSet presAssocID="{0876E657-36C9-497A-90F5-47D09CF0C782}" presName="connTx" presStyleLbl="parChTrans1D2" presStyleIdx="5" presStyleCnt="8"/>
      <dgm:spPr/>
    </dgm:pt>
    <dgm:pt modelId="{282F5459-1575-4A6D-99DA-58E38DD25392}" type="pres">
      <dgm:prSet presAssocID="{4811C023-37CD-42F6-ABF8-9EB61B506A2D}" presName="root2" presStyleCnt="0"/>
      <dgm:spPr/>
    </dgm:pt>
    <dgm:pt modelId="{B00E78ED-2337-45C2-B597-4E96144189EC}" type="pres">
      <dgm:prSet presAssocID="{4811C023-37CD-42F6-ABF8-9EB61B506A2D}" presName="LevelTwoTextNode" presStyleLbl="node2" presStyleIdx="5" presStyleCnt="8">
        <dgm:presLayoutVars>
          <dgm:chPref val="3"/>
        </dgm:presLayoutVars>
      </dgm:prSet>
      <dgm:spPr/>
    </dgm:pt>
    <dgm:pt modelId="{6D482830-AC6C-4758-842F-E2E166B2E9D8}" type="pres">
      <dgm:prSet presAssocID="{4811C023-37CD-42F6-ABF8-9EB61B506A2D}" presName="level3hierChild" presStyleCnt="0"/>
      <dgm:spPr/>
    </dgm:pt>
    <dgm:pt modelId="{D537222C-BCEA-4A1C-82B6-BB433A108E66}" type="pres">
      <dgm:prSet presAssocID="{E820F965-8A11-45B3-8004-E7417B339245}" presName="root1" presStyleCnt="0"/>
      <dgm:spPr/>
    </dgm:pt>
    <dgm:pt modelId="{B74546A5-7EBC-44A3-9C3A-F0FB0B661D88}" type="pres">
      <dgm:prSet presAssocID="{E820F965-8A11-45B3-8004-E7417B339245}" presName="LevelOneTextNode" presStyleLbl="node0" presStyleIdx="3" presStyleCnt="4">
        <dgm:presLayoutVars>
          <dgm:chPref val="3"/>
        </dgm:presLayoutVars>
      </dgm:prSet>
      <dgm:spPr/>
    </dgm:pt>
    <dgm:pt modelId="{E6B44E8D-66D0-4E5C-9C17-CB95FA465D43}" type="pres">
      <dgm:prSet presAssocID="{E820F965-8A11-45B3-8004-E7417B339245}" presName="level2hierChild" presStyleCnt="0"/>
      <dgm:spPr/>
    </dgm:pt>
    <dgm:pt modelId="{3D0DDE08-9A63-4374-BCC7-EEDCCE8D5632}" type="pres">
      <dgm:prSet presAssocID="{21334EA8-D834-42A3-8439-C902D5ECCA66}" presName="conn2-1" presStyleLbl="parChTrans1D2" presStyleIdx="6" presStyleCnt="8"/>
      <dgm:spPr/>
    </dgm:pt>
    <dgm:pt modelId="{9055EC63-3336-4DA3-83E3-E28F5CC9879E}" type="pres">
      <dgm:prSet presAssocID="{21334EA8-D834-42A3-8439-C902D5ECCA66}" presName="connTx" presStyleLbl="parChTrans1D2" presStyleIdx="6" presStyleCnt="8"/>
      <dgm:spPr/>
    </dgm:pt>
    <dgm:pt modelId="{902DCE81-BD1B-4819-A4FC-0AD1C3A9F03C}" type="pres">
      <dgm:prSet presAssocID="{CD29B4EC-D6F6-41C1-B329-60911F6A15C5}" presName="root2" presStyleCnt="0"/>
      <dgm:spPr/>
    </dgm:pt>
    <dgm:pt modelId="{8EC9E6DB-1999-4E1D-8CBA-8A04F8FA3297}" type="pres">
      <dgm:prSet presAssocID="{CD29B4EC-D6F6-41C1-B329-60911F6A15C5}" presName="LevelTwoTextNode" presStyleLbl="node2" presStyleIdx="6" presStyleCnt="8">
        <dgm:presLayoutVars>
          <dgm:chPref val="3"/>
        </dgm:presLayoutVars>
      </dgm:prSet>
      <dgm:spPr/>
    </dgm:pt>
    <dgm:pt modelId="{680D17B6-63CC-447A-8A1A-BCDF950B40EE}" type="pres">
      <dgm:prSet presAssocID="{CD29B4EC-D6F6-41C1-B329-60911F6A15C5}" presName="level3hierChild" presStyleCnt="0"/>
      <dgm:spPr/>
    </dgm:pt>
    <dgm:pt modelId="{9770870A-A32C-4BE8-B059-F3A688C6F965}" type="pres">
      <dgm:prSet presAssocID="{BC424F07-9F24-455D-8232-CB56C9687E7F}" presName="conn2-1" presStyleLbl="parChTrans1D3" presStyleIdx="6" presStyleCnt="8"/>
      <dgm:spPr/>
    </dgm:pt>
    <dgm:pt modelId="{E1D8D7DF-18C4-4BF6-8E06-4F4D37996AC8}" type="pres">
      <dgm:prSet presAssocID="{BC424F07-9F24-455D-8232-CB56C9687E7F}" presName="connTx" presStyleLbl="parChTrans1D3" presStyleIdx="6" presStyleCnt="8"/>
      <dgm:spPr/>
    </dgm:pt>
    <dgm:pt modelId="{97A5A7B4-2F18-461B-ACBF-DDF04ABED277}" type="pres">
      <dgm:prSet presAssocID="{D4760F58-BA46-48CD-B849-C26E9D940EB2}" presName="root2" presStyleCnt="0"/>
      <dgm:spPr/>
    </dgm:pt>
    <dgm:pt modelId="{C2D0CEAD-5C77-4F94-9123-57B368DFAF08}" type="pres">
      <dgm:prSet presAssocID="{D4760F58-BA46-48CD-B849-C26E9D940EB2}" presName="LevelTwoTextNode" presStyleLbl="node3" presStyleIdx="6" presStyleCnt="8">
        <dgm:presLayoutVars>
          <dgm:chPref val="3"/>
        </dgm:presLayoutVars>
      </dgm:prSet>
      <dgm:spPr/>
    </dgm:pt>
    <dgm:pt modelId="{B944DE09-02CB-433C-909B-7E88D15C813E}" type="pres">
      <dgm:prSet presAssocID="{D4760F58-BA46-48CD-B849-C26E9D940EB2}" presName="level3hierChild" presStyleCnt="0"/>
      <dgm:spPr/>
    </dgm:pt>
    <dgm:pt modelId="{C27DB178-10FF-40FC-A365-F45852F748E5}" type="pres">
      <dgm:prSet presAssocID="{E473C8A9-28C1-433F-BC40-4115B1E45BD0}" presName="conn2-1" presStyleLbl="parChTrans1D4" presStyleIdx="5" presStyleCnt="6"/>
      <dgm:spPr/>
    </dgm:pt>
    <dgm:pt modelId="{1BCD470C-5710-4FA5-825E-FF7E176BA940}" type="pres">
      <dgm:prSet presAssocID="{E473C8A9-28C1-433F-BC40-4115B1E45BD0}" presName="connTx" presStyleLbl="parChTrans1D4" presStyleIdx="5" presStyleCnt="6"/>
      <dgm:spPr/>
    </dgm:pt>
    <dgm:pt modelId="{6249408D-C89D-43E4-B2DB-A9977EF6791E}" type="pres">
      <dgm:prSet presAssocID="{912F5EF8-FC6B-4A19-9187-CFA88BF4F7AB}" presName="root2" presStyleCnt="0"/>
      <dgm:spPr/>
    </dgm:pt>
    <dgm:pt modelId="{A2FE336B-99FD-4314-98F9-9583D3ABA982}" type="pres">
      <dgm:prSet presAssocID="{912F5EF8-FC6B-4A19-9187-CFA88BF4F7AB}" presName="LevelTwoTextNode" presStyleLbl="node4" presStyleIdx="5" presStyleCnt="6">
        <dgm:presLayoutVars>
          <dgm:chPref val="3"/>
        </dgm:presLayoutVars>
      </dgm:prSet>
      <dgm:spPr/>
    </dgm:pt>
    <dgm:pt modelId="{8D5A9350-7196-4F81-89E8-3AEEADC34347}" type="pres">
      <dgm:prSet presAssocID="{912F5EF8-FC6B-4A19-9187-CFA88BF4F7AB}" presName="level3hierChild" presStyleCnt="0"/>
      <dgm:spPr/>
    </dgm:pt>
    <dgm:pt modelId="{6A46D82A-6DA3-4123-AA1F-930BF80DADA8}" type="pres">
      <dgm:prSet presAssocID="{7B31C9C9-8F7E-44FD-B06D-818359A5B9BD}" presName="conn2-1" presStyleLbl="parChTrans1D3" presStyleIdx="7" presStyleCnt="8"/>
      <dgm:spPr/>
    </dgm:pt>
    <dgm:pt modelId="{D1DC5A9C-9F9D-471E-A8F1-AC974A40D43B}" type="pres">
      <dgm:prSet presAssocID="{7B31C9C9-8F7E-44FD-B06D-818359A5B9BD}" presName="connTx" presStyleLbl="parChTrans1D3" presStyleIdx="7" presStyleCnt="8"/>
      <dgm:spPr/>
    </dgm:pt>
    <dgm:pt modelId="{3304BFC8-F95B-4DF1-8815-B33C10C3B116}" type="pres">
      <dgm:prSet presAssocID="{C43522C4-561B-412C-9F88-C1D939E2CFD5}" presName="root2" presStyleCnt="0"/>
      <dgm:spPr/>
    </dgm:pt>
    <dgm:pt modelId="{AEC54C67-7BB1-4FE5-8038-330CF20FEB78}" type="pres">
      <dgm:prSet presAssocID="{C43522C4-561B-412C-9F88-C1D939E2CFD5}" presName="LevelTwoTextNode" presStyleLbl="node3" presStyleIdx="7" presStyleCnt="8">
        <dgm:presLayoutVars>
          <dgm:chPref val="3"/>
        </dgm:presLayoutVars>
      </dgm:prSet>
      <dgm:spPr/>
    </dgm:pt>
    <dgm:pt modelId="{F5FF2DF7-18AD-4321-8BA2-E3FFFD5FE78E}" type="pres">
      <dgm:prSet presAssocID="{C43522C4-561B-412C-9F88-C1D939E2CFD5}" presName="level3hierChild" presStyleCnt="0"/>
      <dgm:spPr/>
    </dgm:pt>
    <dgm:pt modelId="{6BD6119F-29C1-4EB9-ACF2-EC14132375E2}" type="pres">
      <dgm:prSet presAssocID="{21D8C30F-D4A5-49CA-BE08-8C5C745146E9}" presName="conn2-1" presStyleLbl="parChTrans1D2" presStyleIdx="7" presStyleCnt="8"/>
      <dgm:spPr/>
    </dgm:pt>
    <dgm:pt modelId="{2E926531-764D-4476-81E0-4881BB32176F}" type="pres">
      <dgm:prSet presAssocID="{21D8C30F-D4A5-49CA-BE08-8C5C745146E9}" presName="connTx" presStyleLbl="parChTrans1D2" presStyleIdx="7" presStyleCnt="8"/>
      <dgm:spPr/>
    </dgm:pt>
    <dgm:pt modelId="{7D3A0A8A-0C90-4B6C-9E75-7BB1B01AA714}" type="pres">
      <dgm:prSet presAssocID="{CA4789B4-8CA1-4E8C-AE6F-17A4252CD959}" presName="root2" presStyleCnt="0"/>
      <dgm:spPr/>
    </dgm:pt>
    <dgm:pt modelId="{F741CD52-CEC5-48BF-8814-F2642F20A241}" type="pres">
      <dgm:prSet presAssocID="{CA4789B4-8CA1-4E8C-AE6F-17A4252CD959}" presName="LevelTwoTextNode" presStyleLbl="node2" presStyleIdx="7" presStyleCnt="8">
        <dgm:presLayoutVars>
          <dgm:chPref val="3"/>
        </dgm:presLayoutVars>
      </dgm:prSet>
      <dgm:spPr/>
    </dgm:pt>
    <dgm:pt modelId="{13FC6901-73B0-4153-8144-A2533624FF00}" type="pres">
      <dgm:prSet presAssocID="{CA4789B4-8CA1-4E8C-AE6F-17A4252CD959}" presName="level3hierChild" presStyleCnt="0"/>
      <dgm:spPr/>
    </dgm:pt>
  </dgm:ptLst>
  <dgm:cxnLst>
    <dgm:cxn modelId="{A2AB3501-35D3-47C3-B862-B4114BE8EC17}" srcId="{DFBF8FFB-45A3-401B-A679-799E3EA9BE9B}" destId="{7C33DF53-4EC9-46C2-AD40-302C194F4295}" srcOrd="0" destOrd="0" parTransId="{7B1C56C4-EAEC-4587-89C0-A21FF5E3D048}" sibTransId="{7DE1B5A4-01ED-463B-B146-FC6ED2232EBD}"/>
    <dgm:cxn modelId="{DF99F603-B67F-43D7-931D-53D5BDEF29A3}" type="presOf" srcId="{3C85B827-3CF5-44D5-BB2B-7E340181961E}" destId="{D5FBE848-2E1F-4EF7-A504-6CE3D5F0785C}" srcOrd="0" destOrd="0" presId="urn:microsoft.com/office/officeart/2008/layout/HorizontalMultiLevelHierarchy"/>
    <dgm:cxn modelId="{CC7F7D0A-DCB8-4137-ADDB-829F5B7C9F7C}" srcId="{90F62C05-6B49-41B8-97BE-FB1545A66EC8}" destId="{25C8B767-75DF-40A5-9DFD-EC1D5829D948}" srcOrd="0" destOrd="0" parTransId="{33D27811-9C8A-4FAD-95E9-0C8B4E88B3ED}" sibTransId="{E912D428-367D-4623-94A6-20B1960F5112}"/>
    <dgm:cxn modelId="{FFDE5E0B-0097-4689-B51D-F0E6EF68D2B1}" type="presOf" srcId="{A88B43BB-9F15-4EEF-90BB-C6AF145B26AF}" destId="{13B7B0B6-2082-4904-891C-14FB2448D97E}" srcOrd="0" destOrd="0" presId="urn:microsoft.com/office/officeart/2008/layout/HorizontalMultiLevelHierarchy"/>
    <dgm:cxn modelId="{FBFB920C-4D5D-4967-A09E-8612BA23F143}" type="presOf" srcId="{90D962C7-06EB-40B3-B5BC-010EBBAEE22D}" destId="{DFC4F021-05FC-49E7-84C6-8506327B69DA}" srcOrd="0" destOrd="0" presId="urn:microsoft.com/office/officeart/2008/layout/HorizontalMultiLevelHierarchy"/>
    <dgm:cxn modelId="{945FDC10-3B0F-477F-A486-0700574E9AE7}" type="presOf" srcId="{21D8C30F-D4A5-49CA-BE08-8C5C745146E9}" destId="{2E926531-764D-4476-81E0-4881BB32176F}" srcOrd="1" destOrd="0" presId="urn:microsoft.com/office/officeart/2008/layout/HorizontalMultiLevelHierarchy"/>
    <dgm:cxn modelId="{D6A3DF10-2C8B-456E-8686-9044A459897B}" srcId="{A060D1E9-6792-44F5-8CAD-3A3153A0D261}" destId="{DFBF8FFB-45A3-401B-A679-799E3EA9BE9B}" srcOrd="0" destOrd="0" parTransId="{3C85B827-3CF5-44D5-BB2B-7E340181961E}" sibTransId="{18773C7A-D044-4F0D-B490-A3B032B86CFB}"/>
    <dgm:cxn modelId="{A642EC10-4802-4075-8B31-7A1DEAFF0849}" type="presOf" srcId="{7C33DF53-4EC9-46C2-AD40-302C194F4295}" destId="{9D885E11-E422-460A-BEC2-69396D4891D1}" srcOrd="0" destOrd="0" presId="urn:microsoft.com/office/officeart/2008/layout/HorizontalMultiLevelHierarchy"/>
    <dgm:cxn modelId="{2ECDFD14-2566-4332-9BD8-4F253F2C4910}" type="presOf" srcId="{BC424F07-9F24-455D-8232-CB56C9687E7F}" destId="{9770870A-A32C-4BE8-B059-F3A688C6F965}" srcOrd="0" destOrd="0" presId="urn:microsoft.com/office/officeart/2008/layout/HorizontalMultiLevelHierarchy"/>
    <dgm:cxn modelId="{DEA49516-5EDE-4F49-846C-BCAEC8FE146D}" srcId="{D4760F58-BA46-48CD-B849-C26E9D940EB2}" destId="{912F5EF8-FC6B-4A19-9187-CFA88BF4F7AB}" srcOrd="0" destOrd="0" parTransId="{E473C8A9-28C1-433F-BC40-4115B1E45BD0}" sibTransId="{32229C64-418E-403B-8237-ECE80C063F4C}"/>
    <dgm:cxn modelId="{2D53FA17-9F4D-4F2A-B6BD-055A2486D3AF}" type="presOf" srcId="{DFBF8FFB-45A3-401B-A679-799E3EA9BE9B}" destId="{3C68DF00-E6C9-4311-B2D1-8D59C6F5BEF4}" srcOrd="0" destOrd="0" presId="urn:microsoft.com/office/officeart/2008/layout/HorizontalMultiLevelHierarchy"/>
    <dgm:cxn modelId="{822B331B-857B-4F00-9BED-9D99BF522BA3}" srcId="{5F72DB6F-B951-4EB6-BED9-A1E09D544698}" destId="{A88B43BB-9F15-4EEF-90BB-C6AF145B26AF}" srcOrd="0" destOrd="0" parTransId="{301A094F-5DBD-447D-85EC-A107970F25EF}" sibTransId="{671404AD-43A5-4903-8B84-1F13D510CDAC}"/>
    <dgm:cxn modelId="{019DA61E-DB79-4801-909C-E13DE488CD79}" srcId="{A824CE10-49EC-4DBB-B501-442BD0F2F703}" destId="{90F62C05-6B49-41B8-97BE-FB1545A66EC8}" srcOrd="0" destOrd="0" parTransId="{A5A8FCB5-0EE0-4C52-972C-2089492763F1}" sibTransId="{9E059794-0CEF-4398-8BAA-5699646205A9}"/>
    <dgm:cxn modelId="{12108D24-1050-4EF2-AFDC-6ED4BDE89EC0}" type="presOf" srcId="{21334EA8-D834-42A3-8439-C902D5ECCA66}" destId="{3D0DDE08-9A63-4374-BCC7-EEDCCE8D5632}" srcOrd="0" destOrd="0" presId="urn:microsoft.com/office/officeart/2008/layout/HorizontalMultiLevelHierarchy"/>
    <dgm:cxn modelId="{B53A1E26-504B-432E-A06C-956290A9C826}" type="presOf" srcId="{B319BFAD-749C-413E-84A1-8A0F5839D2FC}" destId="{B703316C-555A-4143-A447-758A31856DC7}" srcOrd="1" destOrd="0" presId="urn:microsoft.com/office/officeart/2008/layout/HorizontalMultiLevelHierarchy"/>
    <dgm:cxn modelId="{51FCD22D-9129-404C-B5E8-216D83DFF21B}" type="presOf" srcId="{0876E657-36C9-497A-90F5-47D09CF0C782}" destId="{E29A36AC-BACB-4DC8-B8DC-FF1F24433D2A}" srcOrd="0" destOrd="0" presId="urn:microsoft.com/office/officeart/2008/layout/HorizontalMultiLevelHierarchy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DADDCB35-764E-49A3-B49C-CDE746EC3AEA}" srcId="{5F72DB6F-B951-4EB6-BED9-A1E09D544698}" destId="{F4046FB4-8EC2-40D2-B27E-EA6E6F9ECFC9}" srcOrd="1" destOrd="0" parTransId="{3A398056-8EEE-455A-914E-D2601F0AEDB6}" sibTransId="{DDF8F6EA-74C4-4493-9542-A5DDD796B66A}"/>
    <dgm:cxn modelId="{82B83B38-DAF7-404A-A089-AAC7066BECB2}" type="presOf" srcId="{7B1C56C4-EAEC-4587-89C0-A21FF5E3D048}" destId="{7129973A-B151-4D92-9836-C442001C31E2}" srcOrd="1" destOrd="0" presId="urn:microsoft.com/office/officeart/2008/layout/HorizontalMultiLevelHierarchy"/>
    <dgm:cxn modelId="{A0748839-C100-479F-AB96-0E94790BE433}" type="presOf" srcId="{C43522C4-561B-412C-9F88-C1D939E2CFD5}" destId="{AEC54C67-7BB1-4FE5-8038-330CF20FEB78}" srcOrd="0" destOrd="0" presId="urn:microsoft.com/office/officeart/2008/layout/HorizontalMultiLevelHierarchy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FC45255E-61D9-4CD6-B680-0F7A7586B926}" type="presOf" srcId="{90F62C05-6B49-41B8-97BE-FB1545A66EC8}" destId="{B6DCFF3E-C26D-4145-BD02-4A3F51898A8F}" srcOrd="0" destOrd="0" presId="urn:microsoft.com/office/officeart/2008/layout/HorizontalMultiLevelHierarchy"/>
    <dgm:cxn modelId="{AA80D85F-60A3-4658-BC1E-1B03E01691C8}" srcId="{E820F965-8A11-45B3-8004-E7417B339245}" destId="{CA4789B4-8CA1-4E8C-AE6F-17A4252CD959}" srcOrd="1" destOrd="0" parTransId="{21D8C30F-D4A5-49CA-BE08-8C5C745146E9}" sibTransId="{AC9D618F-695A-4673-8460-7FC116F55492}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99D3AD63-20A2-4DDF-A5F9-5C1A053DF9FF}" type="presOf" srcId="{21D8C30F-D4A5-49CA-BE08-8C5C745146E9}" destId="{6BD6119F-29C1-4EB9-ACF2-EC14132375E2}" srcOrd="0" destOrd="0" presId="urn:microsoft.com/office/officeart/2008/layout/HorizontalMultiLevelHierarchy"/>
    <dgm:cxn modelId="{A0279246-A607-45A5-AF8C-41770E8125AB}" type="presOf" srcId="{912F5EF8-FC6B-4A19-9187-CFA88BF4F7AB}" destId="{A2FE336B-99FD-4314-98F9-9583D3ABA982}" srcOrd="0" destOrd="0" presId="urn:microsoft.com/office/officeart/2008/layout/HorizontalMultiLevelHierarchy"/>
    <dgm:cxn modelId="{1AD91467-F8F8-436B-A379-833AE3A69106}" type="presOf" srcId="{A18BEDDF-1FD5-49C4-9D19-4F9D424110FC}" destId="{81F3E16D-58C8-4950-8FD5-CA1C47F1FFBE}" srcOrd="0" destOrd="0" presId="urn:microsoft.com/office/officeart/2008/layout/HorizontalMultiLevelHierarchy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0F0EAC6B-2077-466A-848E-B841505F0A78}" type="presOf" srcId="{3A398056-8EEE-455A-914E-D2601F0AEDB6}" destId="{365BF51B-E5E0-4FDB-B029-F5D96A30772C}" srcOrd="0" destOrd="0" presId="urn:microsoft.com/office/officeart/2008/layout/HorizontalMultiLevelHierarchy"/>
    <dgm:cxn modelId="{53747E4D-FCE3-486C-8730-BA1A20FE33DD}" srcId="{A88B43BB-9F15-4EEF-90BB-C6AF145B26AF}" destId="{8B8998F8-48D4-42EA-98B4-94219472BC71}" srcOrd="0" destOrd="0" parTransId="{C728E66A-134C-4AAB-A13F-C358262B48DD}" sibTransId="{8CF7C6F5-3155-4AF0-ABF3-B342ECFF75C9}"/>
    <dgm:cxn modelId="{171DF34D-F329-4D9C-989E-96DC676DFA31}" type="presOf" srcId="{E473C8A9-28C1-433F-BC40-4115B1E45BD0}" destId="{C27DB178-10FF-40FC-A365-F45852F748E5}" srcOrd="0" destOrd="0" presId="urn:microsoft.com/office/officeart/2008/layout/HorizontalMultiLevelHierarchy"/>
    <dgm:cxn modelId="{D8C6FD72-5F89-4C22-B659-C5B4A007A12C}" type="presOf" srcId="{5F72DB6F-B951-4EB6-BED9-A1E09D544698}" destId="{1723579B-6B64-41C6-9B62-DA536A244DA5}" srcOrd="0" destOrd="0" presId="urn:microsoft.com/office/officeart/2008/layout/HorizontalMultiLevelHierarchy"/>
    <dgm:cxn modelId="{C87ECC74-4D2A-4FE8-B18E-41159D67D4D0}" type="presOf" srcId="{A824CE10-49EC-4DBB-B501-442BD0F2F703}" destId="{4E7DCC6C-4A9B-4943-A32D-1761EC332B87}" srcOrd="0" destOrd="0" presId="urn:microsoft.com/office/officeart/2008/layout/HorizontalMultiLevelHierarchy"/>
    <dgm:cxn modelId="{07172675-6B2F-4F33-BEF9-CB8BF7DA0014}" type="presOf" srcId="{C57E4836-1FB1-4199-930D-E601B5CC4AA9}" destId="{D65C8FCB-E879-41E2-A9C5-4B4B959A0FEC}" srcOrd="0" destOrd="0" presId="urn:microsoft.com/office/officeart/2008/layout/HorizontalMultiLevelHierarchy"/>
    <dgm:cxn modelId="{58F89E76-75A7-4C83-B910-DC8E5736F5B3}" type="presOf" srcId="{0DBBFA92-7D78-4442-8183-F551C06BC5FE}" destId="{DA66D2EA-2907-43AD-B701-673829F3FD4C}" srcOrd="0" destOrd="0" presId="urn:microsoft.com/office/officeart/2008/layout/HorizontalMultiLevelHierarchy"/>
    <dgm:cxn modelId="{47145F77-EE8C-4DEF-9CD9-3DB4C0027271}" type="presOf" srcId="{C923B2E6-4E1C-46C3-AC35-B71C7EFC4431}" destId="{92D89B63-C9B4-4F5A-AA4D-F63A27C1E3F0}" srcOrd="0" destOrd="0" presId="urn:microsoft.com/office/officeart/2008/layout/HorizontalMultiLevelHierarchy"/>
    <dgm:cxn modelId="{DBF89578-180F-4E8C-9E06-FCEEDC72B8C2}" type="presOf" srcId="{888D49A3-3CDE-48F5-9F63-AB849AAED745}" destId="{B700E1AA-47D7-4B71-9E65-40BD9E80E12D}" srcOrd="1" destOrd="0" presId="urn:microsoft.com/office/officeart/2008/layout/HorizontalMultiLevelHierarchy"/>
    <dgm:cxn modelId="{8492C079-12DD-4F12-927D-92FE01AE50F2}" type="presOf" srcId="{D87726AA-4A75-41CE-9ABC-05DB8D016754}" destId="{A7959258-18C4-4546-98CD-C794394D4A01}" srcOrd="0" destOrd="0" presId="urn:microsoft.com/office/officeart/2008/layout/HorizontalMultiLevelHierarchy"/>
    <dgm:cxn modelId="{6195E059-9A1D-49F8-B718-75160D01AF66}" type="presOf" srcId="{8B8998F8-48D4-42EA-98B4-94219472BC71}" destId="{077CA0D7-1251-4534-AA06-B7F0020DADED}" srcOrd="0" destOrd="0" presId="urn:microsoft.com/office/officeart/2008/layout/HorizontalMultiLevelHierarchy"/>
    <dgm:cxn modelId="{02D3107B-67FD-45EA-8050-8044F8EE1A56}" type="presOf" srcId="{F4046FB4-8EC2-40D2-B27E-EA6E6F9ECFC9}" destId="{CA64D206-6515-414E-9EB1-DA7BA5650B78}" srcOrd="0" destOrd="0" presId="urn:microsoft.com/office/officeart/2008/layout/HorizontalMultiLevelHierarchy"/>
    <dgm:cxn modelId="{4162DF7C-A8B1-4C47-8DCF-5A34DA987C28}" type="presOf" srcId="{E820F965-8A11-45B3-8004-E7417B339245}" destId="{B74546A5-7EBC-44A3-9C3A-F0FB0B661D88}" srcOrd="0" destOrd="0" presId="urn:microsoft.com/office/officeart/2008/layout/HorizontalMultiLevelHierarchy"/>
    <dgm:cxn modelId="{56FB8B80-67E1-4454-9508-B2FC2FF61180}" type="presOf" srcId="{7B31C9C9-8F7E-44FD-B06D-818359A5B9BD}" destId="{D1DC5A9C-9F9D-471E-A8F1-AC974A40D43B}" srcOrd="1" destOrd="0" presId="urn:microsoft.com/office/officeart/2008/layout/HorizontalMultiLevelHierarchy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408C5B85-D2A8-4B7B-AB50-163E858126D0}" type="presOf" srcId="{CA4789B4-8CA1-4E8C-AE6F-17A4252CD959}" destId="{F741CD52-CEC5-48BF-8814-F2642F20A241}" srcOrd="0" destOrd="0" presId="urn:microsoft.com/office/officeart/2008/layout/HorizontalMultiLevelHierarchy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E0239A89-C178-4ACB-83AC-489E1C2BC0BB}" type="presOf" srcId="{3AEDB604-747C-4774-AF49-48FFAD41AB8A}" destId="{4FA1530E-342E-4D9E-9DBE-A47FBE61C905}" srcOrd="0" destOrd="0" presId="urn:microsoft.com/office/officeart/2008/layout/HorizontalMultiLevelHierarchy"/>
    <dgm:cxn modelId="{307D678A-BDDB-44D4-9257-246C4863CF29}" type="presOf" srcId="{C728E66A-134C-4AAB-A13F-C358262B48DD}" destId="{FF613C57-1369-4D6E-9A25-E07BCA09ABD3}" srcOrd="0" destOrd="0" presId="urn:microsoft.com/office/officeart/2008/layout/HorizontalMultiLevelHierarchy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9CD00F8E-2355-4FEE-A251-30F566D6C9AB}" type="presOf" srcId="{6B68F10B-F387-4B11-B77F-7DFE2B6125F3}" destId="{E9526BEA-E509-432D-812C-E243A52D68F6}" srcOrd="0" destOrd="0" presId="urn:microsoft.com/office/officeart/2008/layout/HorizontalMultiLevelHierarchy"/>
    <dgm:cxn modelId="{522BD695-F3DB-4CE0-8CA7-C910C43DB91E}" srcId="{CD29B4EC-D6F6-41C1-B329-60911F6A15C5}" destId="{C43522C4-561B-412C-9F88-C1D939E2CFD5}" srcOrd="1" destOrd="0" parTransId="{7B31C9C9-8F7E-44FD-B06D-818359A5B9BD}" sibTransId="{EB990C00-CA42-411C-8754-C091F5EBB7C6}"/>
    <dgm:cxn modelId="{8321DF95-33E8-4217-8DEA-9387D0B331EA}" srcId="{A060D1E9-6792-44F5-8CAD-3A3153A0D261}" destId="{D87726AA-4A75-41CE-9ABC-05DB8D016754}" srcOrd="1" destOrd="0" parTransId="{3AEDB604-747C-4774-AF49-48FFAD41AB8A}" sibTransId="{364B4A33-A418-4C22-96F6-CF477C286412}"/>
    <dgm:cxn modelId="{1A04C79D-7BEF-4931-BCD8-AEF05FFE5227}" type="presOf" srcId="{95AECED4-356F-4C08-9749-F1F025E2FE63}" destId="{DA2211DB-5458-488A-BDCA-7AEE161A27A2}" srcOrd="0" destOrd="0" presId="urn:microsoft.com/office/officeart/2008/layout/HorizontalMultiLevelHierarchy"/>
    <dgm:cxn modelId="{87DE4F9E-6335-4687-BEA9-D5FE70EEE450}" type="presOf" srcId="{085CE505-12E7-4A5D-BE17-AB987C455BDA}" destId="{1E7A3EBF-5C80-4E9E-B65F-214377CA1DAA}" srcOrd="1" destOrd="0" presId="urn:microsoft.com/office/officeart/2008/layout/HorizontalMultiLevelHierarchy"/>
    <dgm:cxn modelId="{33E52EA0-3E1E-48D3-A105-9B9F1B6FE859}" srcId="{8B8998F8-48D4-42EA-98B4-94219472BC71}" destId="{95AECED4-356F-4C08-9749-F1F025E2FE63}" srcOrd="1" destOrd="0" parTransId="{949FF31E-3949-4B2D-80F4-4AD160BE8E36}" sibTransId="{926F694B-4E88-4BA0-B715-3A698791C2FF}"/>
    <dgm:cxn modelId="{6832DEA1-2B52-49DA-A591-248F061BF99F}" type="presOf" srcId="{3A398056-8EEE-455A-914E-D2601F0AEDB6}" destId="{8314EA03-27CD-4B36-8558-47BA89D35CAC}" srcOrd="1" destOrd="0" presId="urn:microsoft.com/office/officeart/2008/layout/HorizontalMultiLevelHierarchy"/>
    <dgm:cxn modelId="{8BE8C6A3-319E-4794-909F-B7F5E7984619}" type="presOf" srcId="{BC424F07-9F24-455D-8232-CB56C9687E7F}" destId="{E1D8D7DF-18C4-4BF6-8E06-4F4D37996AC8}" srcOrd="1" destOrd="0" presId="urn:microsoft.com/office/officeart/2008/layout/HorizontalMultiLevelHierarchy"/>
    <dgm:cxn modelId="{C21C1EA8-05A2-47FF-B318-6BE1F7EE056D}" srcId="{90D962C7-06EB-40B3-B5BC-010EBBAEE22D}" destId="{9641F91D-89F0-4CC1-8563-2456F3EF47AC}" srcOrd="1" destOrd="0" parTransId="{B319BFAD-749C-413E-84A1-8A0F5839D2FC}" sibTransId="{FFDBBB90-EA7B-4353-A55E-7B3B3F2D9A63}"/>
    <dgm:cxn modelId="{7B66B3A8-F7D0-4343-AE8E-92C2B97B3626}" type="presOf" srcId="{B319BFAD-749C-413E-84A1-8A0F5839D2FC}" destId="{E210781C-3EEC-4D9A-8EFC-F40F079AEA38}" srcOrd="0" destOrd="0" presId="urn:microsoft.com/office/officeart/2008/layout/HorizontalMultiLevelHierarchy"/>
    <dgm:cxn modelId="{F4C162AB-BF40-4C15-AB9C-DF9E19930DA5}" srcId="{CD29B4EC-D6F6-41C1-B329-60911F6A15C5}" destId="{D4760F58-BA46-48CD-B849-C26E9D940EB2}" srcOrd="0" destOrd="0" parTransId="{BC424F07-9F24-455D-8232-CB56C9687E7F}" sibTransId="{68B144A2-3415-4173-B24B-F56A8FF805C2}"/>
    <dgm:cxn modelId="{2B7A8AAE-9B2C-4CD4-ADCD-4E90CA9A913B}" type="presOf" srcId="{A1B9E9E1-09A4-4B01-9E92-2DD7568A888D}" destId="{81D1B136-32CE-4B6F-9421-6363A6386A42}" srcOrd="0" destOrd="0" presId="urn:microsoft.com/office/officeart/2008/layout/HorizontalMultiLevelHierarchy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8B9671B1-2D81-49DA-A25D-E0A10E81B67C}" type="presOf" srcId="{0876E657-36C9-497A-90F5-47D09CF0C782}" destId="{F8079A49-D8BB-4CA0-93AB-1577624CE7A1}" srcOrd="1" destOrd="0" presId="urn:microsoft.com/office/officeart/2008/layout/HorizontalMultiLevelHierarchy"/>
    <dgm:cxn modelId="{418F83B2-6110-4601-B92D-EED074A6FD4C}" type="presOf" srcId="{949FF31E-3949-4B2D-80F4-4AD160BE8E36}" destId="{8609874D-22C7-427F-B11D-A6272D26BCEA}" srcOrd="1" destOrd="0" presId="urn:microsoft.com/office/officeart/2008/layout/HorizontalMultiLevelHierarchy"/>
    <dgm:cxn modelId="{A73AD2B4-B259-4529-9669-954AB13BD2B9}" type="presOf" srcId="{171460E6-3467-42A7-ADF0-D5D2CB7753BB}" destId="{D30B41DD-BCAD-4042-A083-26ECC2E4CA0F}" srcOrd="1" destOrd="0" presId="urn:microsoft.com/office/officeart/2008/layout/HorizontalMultiLevelHierarchy"/>
    <dgm:cxn modelId="{675012B9-77FB-444D-BF7D-A4F9EE4F2416}" type="presOf" srcId="{301A094F-5DBD-447D-85EC-A107970F25EF}" destId="{80029DD3-6BB9-4E96-B6F3-0B262B09D61D}" srcOrd="0" destOrd="0" presId="urn:microsoft.com/office/officeart/2008/layout/HorizontalMultiLevelHierarchy"/>
    <dgm:cxn modelId="{44F231BA-5DC9-49AB-8809-0CA854653DA5}" type="presOf" srcId="{8ABB57CE-1AA2-45C3-B45E-F507C67EDDEE}" destId="{69148233-BAFF-47D4-93CC-9D27BA857117}" srcOrd="0" destOrd="0" presId="urn:microsoft.com/office/officeart/2008/layout/HorizontalMultiLevelHierarchy"/>
    <dgm:cxn modelId="{035CE8BC-9196-4B33-B918-C0FE068C668D}" type="presOf" srcId="{25C8B767-75DF-40A5-9DFD-EC1D5829D948}" destId="{FF95170E-4F3F-4EC5-B4F5-B6D2A57FAE2D}" srcOrd="0" destOrd="0" presId="urn:microsoft.com/office/officeart/2008/layout/HorizontalMultiLevelHierarchy"/>
    <dgm:cxn modelId="{F4DD90BD-274F-4338-9221-AD73B17D51CD}" type="presOf" srcId="{4811C023-37CD-42F6-ABF8-9EB61B506A2D}" destId="{B00E78ED-2337-45C2-B597-4E96144189EC}" srcOrd="0" destOrd="0" presId="urn:microsoft.com/office/officeart/2008/layout/HorizontalMultiLevelHierarchy"/>
    <dgm:cxn modelId="{37133AC0-389D-451C-9D03-D39DE5A8C649}" srcId="{8B8998F8-48D4-42EA-98B4-94219472BC71}" destId="{6B68F10B-F387-4B11-B77F-7DFE2B6125F3}" srcOrd="0" destOrd="0" parTransId="{294DFFF7-59CB-493E-9D0B-F3C744A25BEE}" sibTransId="{3570932C-600C-47E8-BD38-B2106A3DB1CD}"/>
    <dgm:cxn modelId="{1228CDC1-8C59-4640-ABB1-F387BE7B31F3}" srcId="{A18BEDDF-1FD5-49C4-9D19-4F9D424110FC}" destId="{4811C023-37CD-42F6-ABF8-9EB61B506A2D}" srcOrd="1" destOrd="0" parTransId="{0876E657-36C9-497A-90F5-47D09CF0C782}" sibTransId="{205F88E8-D7B8-469D-ABC0-3C51AF4861DD}"/>
    <dgm:cxn modelId="{C66F73C4-1F3B-457C-BC21-C7D6BF28FA44}" srcId="{C923B2E6-4E1C-46C3-AC35-B71C7EFC4431}" destId="{0DBBFA92-7D78-4442-8183-F551C06BC5FE}" srcOrd="1" destOrd="0" parTransId="{A1B9E9E1-09A4-4B01-9E92-2DD7568A888D}" sibTransId="{7E9826D2-FAD7-434C-95AB-078BC8A047B8}"/>
    <dgm:cxn modelId="{43EF19C8-1A4A-4FCE-8918-2E86DD0C7AC2}" type="presOf" srcId="{A5A8FCB5-0EE0-4C52-972C-2089492763F1}" destId="{C3B7903B-AE06-40F8-BA71-BD2EE8EACAAB}" srcOrd="0" destOrd="0" presId="urn:microsoft.com/office/officeart/2008/layout/HorizontalMultiLevelHierarchy"/>
    <dgm:cxn modelId="{0C5056CA-85F1-4826-ACB1-DA12AD3909C4}" type="presOf" srcId="{301A094F-5DBD-447D-85EC-A107970F25EF}" destId="{76C971ED-D375-4E4D-8B1C-251DD4BE6C5C}" srcOrd="1" destOrd="0" presId="urn:microsoft.com/office/officeart/2008/layout/HorizontalMultiLevelHierarchy"/>
    <dgm:cxn modelId="{86CDF3CA-E2A6-4DA8-82A6-C57C68EB2BAC}" type="presOf" srcId="{33D27811-9C8A-4FAD-95E9-0C8B4E88B3ED}" destId="{9C47199C-1DE7-43CA-A4F6-001DA5BB918A}" srcOrd="0" destOrd="0" presId="urn:microsoft.com/office/officeart/2008/layout/HorizontalMultiLevelHierarchy"/>
    <dgm:cxn modelId="{DE0B47CF-2BE8-4956-AAE4-C66F6ADB3C92}" type="presOf" srcId="{A1B9E9E1-09A4-4B01-9E92-2DD7568A888D}" destId="{FDE2E1BA-E37C-4902-B952-5ECA2E7D8BFE}" srcOrd="1" destOrd="0" presId="urn:microsoft.com/office/officeart/2008/layout/HorizontalMultiLevelHierarchy"/>
    <dgm:cxn modelId="{144593CF-E1BE-4199-8047-900280B08A65}" type="presOf" srcId="{085CE505-12E7-4A5D-BE17-AB987C455BDA}" destId="{66D17725-C4B6-4E97-9655-40C597F690BD}" srcOrd="0" destOrd="0" presId="urn:microsoft.com/office/officeart/2008/layout/HorizontalMultiLevelHierarchy"/>
    <dgm:cxn modelId="{8DAA9ECF-9977-47CC-B9EA-017F8AA9308F}" type="presOf" srcId="{3AEDB604-747C-4774-AF49-48FFAD41AB8A}" destId="{32ECEEDC-1F66-4665-9E58-139A5F73F92F}" srcOrd="1" destOrd="0" presId="urn:microsoft.com/office/officeart/2008/layout/HorizontalMultiLevelHierarchy"/>
    <dgm:cxn modelId="{032CACD3-A6FF-4CA7-ABEF-1D5F2B3B5D50}" type="presOf" srcId="{D4760F58-BA46-48CD-B849-C26E9D940EB2}" destId="{C2D0CEAD-5C77-4F94-9123-57B368DFAF08}" srcOrd="0" destOrd="0" presId="urn:microsoft.com/office/officeart/2008/layout/HorizontalMultiLevelHierarchy"/>
    <dgm:cxn modelId="{1B20E9D3-FB2E-46D2-B255-1C6057F42811}" type="presOf" srcId="{A3D28FED-1843-40E5-B918-D985D0E9E1FF}" destId="{3E077025-22EE-4B5D-A1FE-A7D3066FCED5}" srcOrd="0" destOrd="0" presId="urn:microsoft.com/office/officeart/2008/layout/HorizontalMultiLevelHierarchy"/>
    <dgm:cxn modelId="{3B2F4CDA-05DF-4369-87F5-390C3DF7EC30}" type="presOf" srcId="{A060D1E9-6792-44F5-8CAD-3A3153A0D261}" destId="{B9C97286-44AD-4176-890B-C58ECAF5E155}" srcOrd="0" destOrd="0" presId="urn:microsoft.com/office/officeart/2008/layout/HorizontalMultiLevelHierarchy"/>
    <dgm:cxn modelId="{442244E0-3012-4931-AB34-5DEFE6248F90}" type="presOf" srcId="{A5A8FCB5-0EE0-4C52-972C-2089492763F1}" destId="{97EB39D1-C7A2-4B25-B88A-DAE43675175B}" srcOrd="1" destOrd="0" presId="urn:microsoft.com/office/officeart/2008/layout/HorizontalMultiLevelHierarchy"/>
    <dgm:cxn modelId="{568E27E3-5E2C-4941-8B9F-070B7EEFEA81}" type="presOf" srcId="{949FF31E-3949-4B2D-80F4-4AD160BE8E36}" destId="{0EBF19AC-6077-4BED-83A7-01BE4E5B1879}" srcOrd="0" destOrd="0" presId="urn:microsoft.com/office/officeart/2008/layout/HorizontalMultiLevelHierarchy"/>
    <dgm:cxn modelId="{0B2708EA-683B-483C-8708-51CBFC7A0AD9}" srcId="{A824CE10-49EC-4DBB-B501-442BD0F2F703}" destId="{C57E4836-1FB1-4199-930D-E601B5CC4AA9}" srcOrd="1" destOrd="0" parTransId="{A3D28FED-1843-40E5-B918-D985D0E9E1FF}" sibTransId="{EB653A91-F264-4A98-AB8A-EF273F7D2B3F}"/>
    <dgm:cxn modelId="{6C95C3EA-1692-4A00-AED6-37C0C56312C0}" type="presOf" srcId="{C728E66A-134C-4AAB-A13F-C358262B48DD}" destId="{04CC63C9-9056-42E5-9ADC-AF03DE02DCD1}" srcOrd="1" destOrd="0" presId="urn:microsoft.com/office/officeart/2008/layout/HorizontalMultiLevelHierarchy"/>
    <dgm:cxn modelId="{8E7B45EC-D878-4DE2-B52E-AF209A7C9830}" type="presOf" srcId="{CD29B4EC-D6F6-41C1-B329-60911F6A15C5}" destId="{8EC9E6DB-1999-4E1D-8CBA-8A04F8FA3297}" srcOrd="0" destOrd="0" presId="urn:microsoft.com/office/officeart/2008/layout/HorizontalMultiLevelHierarchy"/>
    <dgm:cxn modelId="{8A3934EE-24F6-45BD-85F7-E8FBE24D2B39}" type="presOf" srcId="{888D49A3-3CDE-48F5-9F63-AB849AAED745}" destId="{A9DC7978-B4BA-4F5B-B5B7-7947B88DFB21}" srcOrd="0" destOrd="0" presId="urn:microsoft.com/office/officeart/2008/layout/HorizontalMultiLevelHierarchy"/>
    <dgm:cxn modelId="{B33888F1-3DB8-4149-927E-ECA6BC08AE26}" type="presOf" srcId="{E473C8A9-28C1-433F-BC40-4115B1E45BD0}" destId="{1BCD470C-5710-4FA5-825E-FF7E176BA940}" srcOrd="1" destOrd="0" presId="urn:microsoft.com/office/officeart/2008/layout/HorizontalMultiLevelHierarchy"/>
    <dgm:cxn modelId="{CB4EF1F2-6EAE-4B6C-A643-2B47CA482A83}" type="presOf" srcId="{7B31C9C9-8F7E-44FD-B06D-818359A5B9BD}" destId="{6A46D82A-6DA3-4123-AA1F-930BF80DADA8}" srcOrd="0" destOrd="0" presId="urn:microsoft.com/office/officeart/2008/layout/HorizontalMultiLevelHierarchy"/>
    <dgm:cxn modelId="{B94BB2F4-19A3-4896-853F-572D528F3EC0}" type="presOf" srcId="{171460E6-3467-42A7-ADF0-D5D2CB7753BB}" destId="{F6F42862-36AA-490E-9FC7-6D0163BFEAE1}" srcOrd="0" destOrd="0" presId="urn:microsoft.com/office/officeart/2008/layout/HorizontalMultiLevelHierarchy"/>
    <dgm:cxn modelId="{1BEFF1F5-F286-4001-B4B3-25472EE6EA08}" type="presOf" srcId="{294DFFF7-59CB-493E-9D0B-F3C744A25BEE}" destId="{ED0D8A7D-5EE4-49F8-BAFE-585629AB06D7}" srcOrd="0" destOrd="0" presId="urn:microsoft.com/office/officeart/2008/layout/HorizontalMultiLevelHierarchy"/>
    <dgm:cxn modelId="{A39AE8F7-AF71-4224-9CAA-75107728B092}" type="presOf" srcId="{33D27811-9C8A-4FAD-95E9-0C8B4E88B3ED}" destId="{83B434BA-535C-41FA-B9BC-D6BCCE2B0E9C}" srcOrd="1" destOrd="0" presId="urn:microsoft.com/office/officeart/2008/layout/HorizontalMultiLevelHierarchy"/>
    <dgm:cxn modelId="{1BCFC8F8-78DB-41D2-BBFE-F526354D51E9}" type="presOf" srcId="{9641F91D-89F0-4CC1-8563-2456F3EF47AC}" destId="{19D652B1-3252-41E8-9CD7-C68CA8A67FAE}" srcOrd="0" destOrd="0" presId="urn:microsoft.com/office/officeart/2008/layout/HorizontalMultiLevelHierarchy"/>
    <dgm:cxn modelId="{91E35FFC-B362-4E85-85DF-AE4855AD9692}" type="presOf" srcId="{A3D28FED-1843-40E5-B918-D985D0E9E1FF}" destId="{80CD9195-1EE8-48DD-A772-4CB943E64CB6}" srcOrd="1" destOrd="0" presId="urn:microsoft.com/office/officeart/2008/layout/HorizontalMultiLevelHierarchy"/>
    <dgm:cxn modelId="{DCECDDFC-A6B7-4BA6-BBC7-701D0882E82F}" type="presOf" srcId="{7B1C56C4-EAEC-4587-89C0-A21FF5E3D048}" destId="{E73658A3-7199-41CF-BA16-4C447236A895}" srcOrd="0" destOrd="0" presId="urn:microsoft.com/office/officeart/2008/layout/HorizontalMultiLevelHierarchy"/>
    <dgm:cxn modelId="{2B24D9FD-9983-4AEF-B42F-547FC1E8CF72}" type="presOf" srcId="{21334EA8-D834-42A3-8439-C902D5ECCA66}" destId="{9055EC63-3336-4DA3-83E3-E28F5CC9879E}" srcOrd="1" destOrd="0" presId="urn:microsoft.com/office/officeart/2008/layout/HorizontalMultiLevelHierarchy"/>
    <dgm:cxn modelId="{468301FF-0D55-401A-B2BF-E58D902FE7CF}" type="presOf" srcId="{294DFFF7-59CB-493E-9D0B-F3C744A25BEE}" destId="{161FD08F-6821-4383-98FE-2754BD6593B9}" srcOrd="1" destOrd="0" presId="urn:microsoft.com/office/officeart/2008/layout/HorizontalMultiLevelHierarchy"/>
    <dgm:cxn modelId="{BDFC7EFF-39FB-454A-9AC2-65282D83A576}" type="presOf" srcId="{3C85B827-3CF5-44D5-BB2B-7E340181961E}" destId="{3E44AD34-FF56-4A27-8E63-54752FD168DE}" srcOrd="1" destOrd="0" presId="urn:microsoft.com/office/officeart/2008/layout/HorizontalMultiLevelHierarchy"/>
    <dgm:cxn modelId="{A0883937-A7C5-41B3-9005-AA212567405D}" type="presParOf" srcId="{69148233-BAFF-47D4-93CC-9D27BA857117}" destId="{F7A3841F-87F7-4CA2-97E5-AC880EBA3329}" srcOrd="0" destOrd="0" presId="urn:microsoft.com/office/officeart/2008/layout/HorizontalMultiLevelHierarchy"/>
    <dgm:cxn modelId="{02BE2751-CDDE-420E-9BCD-6F73A4B7C79E}" type="presParOf" srcId="{F7A3841F-87F7-4CA2-97E5-AC880EBA3329}" destId="{92D89B63-C9B4-4F5A-AA4D-F63A27C1E3F0}" srcOrd="0" destOrd="0" presId="urn:microsoft.com/office/officeart/2008/layout/HorizontalMultiLevelHierarchy"/>
    <dgm:cxn modelId="{0A2FA3E2-80F2-4DC1-97B2-A7FC8F0EA08E}" type="presParOf" srcId="{F7A3841F-87F7-4CA2-97E5-AC880EBA3329}" destId="{49F1631A-325F-44F2-A1DE-A3F8A4225A86}" srcOrd="1" destOrd="0" presId="urn:microsoft.com/office/officeart/2008/layout/HorizontalMultiLevelHierarchy"/>
    <dgm:cxn modelId="{DD6FE954-5558-41BF-848C-883CB399906C}" type="presParOf" srcId="{49F1631A-325F-44F2-A1DE-A3F8A4225A86}" destId="{A9DC7978-B4BA-4F5B-B5B7-7947B88DFB21}" srcOrd="0" destOrd="0" presId="urn:microsoft.com/office/officeart/2008/layout/HorizontalMultiLevelHierarchy"/>
    <dgm:cxn modelId="{9893320E-B11C-464D-B314-219773FCB5DD}" type="presParOf" srcId="{A9DC7978-B4BA-4F5B-B5B7-7947B88DFB21}" destId="{B700E1AA-47D7-4B71-9E65-40BD9E80E12D}" srcOrd="0" destOrd="0" presId="urn:microsoft.com/office/officeart/2008/layout/HorizontalMultiLevelHierarchy"/>
    <dgm:cxn modelId="{8132B1E7-5E17-4459-AE82-6FD16E9B767E}" type="presParOf" srcId="{49F1631A-325F-44F2-A1DE-A3F8A4225A86}" destId="{8C98E00D-8A57-4FCB-8304-2A9170D27FCE}" srcOrd="1" destOrd="0" presId="urn:microsoft.com/office/officeart/2008/layout/HorizontalMultiLevelHierarchy"/>
    <dgm:cxn modelId="{F39D2C7C-CBA2-4998-BC9E-DD25B5613D44}" type="presParOf" srcId="{8C98E00D-8A57-4FCB-8304-2A9170D27FCE}" destId="{4E7DCC6C-4A9B-4943-A32D-1761EC332B87}" srcOrd="0" destOrd="0" presId="urn:microsoft.com/office/officeart/2008/layout/HorizontalMultiLevelHierarchy"/>
    <dgm:cxn modelId="{D5B02533-E716-4EAB-85E4-D6F5DD480411}" type="presParOf" srcId="{8C98E00D-8A57-4FCB-8304-2A9170D27FCE}" destId="{BFCA187E-ADEF-4554-8C01-2B9441EE2DF2}" srcOrd="1" destOrd="0" presId="urn:microsoft.com/office/officeart/2008/layout/HorizontalMultiLevelHierarchy"/>
    <dgm:cxn modelId="{87C69936-BBDD-4F1B-962C-8EF2CFD0C7AA}" type="presParOf" srcId="{BFCA187E-ADEF-4554-8C01-2B9441EE2DF2}" destId="{C3B7903B-AE06-40F8-BA71-BD2EE8EACAAB}" srcOrd="0" destOrd="0" presId="urn:microsoft.com/office/officeart/2008/layout/HorizontalMultiLevelHierarchy"/>
    <dgm:cxn modelId="{EBE910EB-66AA-45BE-9549-0EDAF74B5514}" type="presParOf" srcId="{C3B7903B-AE06-40F8-BA71-BD2EE8EACAAB}" destId="{97EB39D1-C7A2-4B25-B88A-DAE43675175B}" srcOrd="0" destOrd="0" presId="urn:microsoft.com/office/officeart/2008/layout/HorizontalMultiLevelHierarchy"/>
    <dgm:cxn modelId="{5C5B424D-C54C-415D-A28D-057353408875}" type="presParOf" srcId="{BFCA187E-ADEF-4554-8C01-2B9441EE2DF2}" destId="{6C34845A-55C8-4B59-A896-D44D628BA724}" srcOrd="1" destOrd="0" presId="urn:microsoft.com/office/officeart/2008/layout/HorizontalMultiLevelHierarchy"/>
    <dgm:cxn modelId="{F59C6C73-6333-49F2-8F8B-4F0DB6FEFFDE}" type="presParOf" srcId="{6C34845A-55C8-4B59-A896-D44D628BA724}" destId="{B6DCFF3E-C26D-4145-BD02-4A3F51898A8F}" srcOrd="0" destOrd="0" presId="urn:microsoft.com/office/officeart/2008/layout/HorizontalMultiLevelHierarchy"/>
    <dgm:cxn modelId="{A253D522-514F-4680-9C4F-745AE281E212}" type="presParOf" srcId="{6C34845A-55C8-4B59-A896-D44D628BA724}" destId="{837207FA-535C-4FEF-A85E-09615BE69348}" srcOrd="1" destOrd="0" presId="urn:microsoft.com/office/officeart/2008/layout/HorizontalMultiLevelHierarchy"/>
    <dgm:cxn modelId="{D774E660-23D3-442E-8A27-3F4F01E09CA2}" type="presParOf" srcId="{837207FA-535C-4FEF-A85E-09615BE69348}" destId="{9C47199C-1DE7-43CA-A4F6-001DA5BB918A}" srcOrd="0" destOrd="0" presId="urn:microsoft.com/office/officeart/2008/layout/HorizontalMultiLevelHierarchy"/>
    <dgm:cxn modelId="{565CA044-06D1-4C8F-BE7B-40D2F133650C}" type="presParOf" srcId="{9C47199C-1DE7-43CA-A4F6-001DA5BB918A}" destId="{83B434BA-535C-41FA-B9BC-D6BCCE2B0E9C}" srcOrd="0" destOrd="0" presId="urn:microsoft.com/office/officeart/2008/layout/HorizontalMultiLevelHierarchy"/>
    <dgm:cxn modelId="{3ACEA572-2EC1-4648-9337-7E22998AE58B}" type="presParOf" srcId="{837207FA-535C-4FEF-A85E-09615BE69348}" destId="{23BB3A1B-A292-40D6-BF9C-D02E14158327}" srcOrd="1" destOrd="0" presId="urn:microsoft.com/office/officeart/2008/layout/HorizontalMultiLevelHierarchy"/>
    <dgm:cxn modelId="{D01C7C11-8872-42B2-90D3-270E7F3A980E}" type="presParOf" srcId="{23BB3A1B-A292-40D6-BF9C-D02E14158327}" destId="{FF95170E-4F3F-4EC5-B4F5-B6D2A57FAE2D}" srcOrd="0" destOrd="0" presId="urn:microsoft.com/office/officeart/2008/layout/HorizontalMultiLevelHierarchy"/>
    <dgm:cxn modelId="{BDCF34DF-A908-4719-8B2D-F287D0E7136A}" type="presParOf" srcId="{23BB3A1B-A292-40D6-BF9C-D02E14158327}" destId="{07BB56C7-9D2D-4025-B5B9-C9E7B4AE8133}" srcOrd="1" destOrd="0" presId="urn:microsoft.com/office/officeart/2008/layout/HorizontalMultiLevelHierarchy"/>
    <dgm:cxn modelId="{AC8B1FD9-3B0B-4CE6-923D-C309182F3C77}" type="presParOf" srcId="{BFCA187E-ADEF-4554-8C01-2B9441EE2DF2}" destId="{3E077025-22EE-4B5D-A1FE-A7D3066FCED5}" srcOrd="2" destOrd="0" presId="urn:microsoft.com/office/officeart/2008/layout/HorizontalMultiLevelHierarchy"/>
    <dgm:cxn modelId="{1A4D1D14-5D7B-4941-8DC3-7353BE151BD1}" type="presParOf" srcId="{3E077025-22EE-4B5D-A1FE-A7D3066FCED5}" destId="{80CD9195-1EE8-48DD-A772-4CB943E64CB6}" srcOrd="0" destOrd="0" presId="urn:microsoft.com/office/officeart/2008/layout/HorizontalMultiLevelHierarchy"/>
    <dgm:cxn modelId="{164603DA-2359-40A5-81F9-ABBDDCC89A3A}" type="presParOf" srcId="{BFCA187E-ADEF-4554-8C01-2B9441EE2DF2}" destId="{45F33D42-D448-4A27-9599-737925D957BA}" srcOrd="3" destOrd="0" presId="urn:microsoft.com/office/officeart/2008/layout/HorizontalMultiLevelHierarchy"/>
    <dgm:cxn modelId="{82CCD99A-BD34-4901-80EF-D50FBD800DD9}" type="presParOf" srcId="{45F33D42-D448-4A27-9599-737925D957BA}" destId="{D65C8FCB-E879-41E2-A9C5-4B4B959A0FEC}" srcOrd="0" destOrd="0" presId="urn:microsoft.com/office/officeart/2008/layout/HorizontalMultiLevelHierarchy"/>
    <dgm:cxn modelId="{85D2C9FA-1A68-47A5-BAF8-EF4EB1A25EC4}" type="presParOf" srcId="{45F33D42-D448-4A27-9599-737925D957BA}" destId="{BDE38985-FEB5-4169-8B93-B6DEAE466130}" srcOrd="1" destOrd="0" presId="urn:microsoft.com/office/officeart/2008/layout/HorizontalMultiLevelHierarchy"/>
    <dgm:cxn modelId="{40B8490A-6934-401A-A89C-3093BD914E08}" type="presParOf" srcId="{49F1631A-325F-44F2-A1DE-A3F8A4225A86}" destId="{81D1B136-32CE-4B6F-9421-6363A6386A42}" srcOrd="2" destOrd="0" presId="urn:microsoft.com/office/officeart/2008/layout/HorizontalMultiLevelHierarchy"/>
    <dgm:cxn modelId="{345C1CE0-D777-4EED-8528-6CF4036802E1}" type="presParOf" srcId="{81D1B136-32CE-4B6F-9421-6363A6386A42}" destId="{FDE2E1BA-E37C-4902-B952-5ECA2E7D8BFE}" srcOrd="0" destOrd="0" presId="urn:microsoft.com/office/officeart/2008/layout/HorizontalMultiLevelHierarchy"/>
    <dgm:cxn modelId="{715FF417-18E8-47D8-A783-447E80BD8752}" type="presParOf" srcId="{49F1631A-325F-44F2-A1DE-A3F8A4225A86}" destId="{07A19347-BB37-4DF5-ABD0-1FFD887CA65D}" srcOrd="3" destOrd="0" presId="urn:microsoft.com/office/officeart/2008/layout/HorizontalMultiLevelHierarchy"/>
    <dgm:cxn modelId="{4A4BE3B8-83C2-4F8D-B73A-5E77F12B4497}" type="presParOf" srcId="{07A19347-BB37-4DF5-ABD0-1FFD887CA65D}" destId="{DA66D2EA-2907-43AD-B701-673829F3FD4C}" srcOrd="0" destOrd="0" presId="urn:microsoft.com/office/officeart/2008/layout/HorizontalMultiLevelHierarchy"/>
    <dgm:cxn modelId="{4593D729-F319-435A-9A5E-09188764CDF4}" type="presParOf" srcId="{07A19347-BB37-4DF5-ABD0-1FFD887CA65D}" destId="{CCB90C0A-6290-42AE-A046-52CBBE14C96F}" srcOrd="1" destOrd="0" presId="urn:microsoft.com/office/officeart/2008/layout/HorizontalMultiLevelHierarchy"/>
    <dgm:cxn modelId="{A79F87FF-5950-4895-A22B-FC7927CF0C7B}" type="presParOf" srcId="{69148233-BAFF-47D4-93CC-9D27BA857117}" destId="{051B2B54-026E-4FDD-B309-38CF57B2FBE7}" srcOrd="1" destOrd="0" presId="urn:microsoft.com/office/officeart/2008/layout/HorizontalMultiLevelHierarchy"/>
    <dgm:cxn modelId="{5993FAE6-14CC-414C-A72F-3416ED4E9BC5}" type="presParOf" srcId="{051B2B54-026E-4FDD-B309-38CF57B2FBE7}" destId="{DFC4F021-05FC-49E7-84C6-8506327B69DA}" srcOrd="0" destOrd="0" presId="urn:microsoft.com/office/officeart/2008/layout/HorizontalMultiLevelHierarchy"/>
    <dgm:cxn modelId="{B28A31D5-B76F-4690-846A-08D0E97D745F}" type="presParOf" srcId="{051B2B54-026E-4FDD-B309-38CF57B2FBE7}" destId="{148FD387-BC1A-480A-A273-51579DE38D2D}" srcOrd="1" destOrd="0" presId="urn:microsoft.com/office/officeart/2008/layout/HorizontalMultiLevelHierarchy"/>
    <dgm:cxn modelId="{82E5CCAA-D5CA-4EA0-90F0-DACBF1DA7FA4}" type="presParOf" srcId="{148FD387-BC1A-480A-A273-51579DE38D2D}" destId="{66D17725-C4B6-4E97-9655-40C597F690BD}" srcOrd="0" destOrd="0" presId="urn:microsoft.com/office/officeart/2008/layout/HorizontalMultiLevelHierarchy"/>
    <dgm:cxn modelId="{24E0DCCA-4572-4342-B997-94A34C76C3A0}" type="presParOf" srcId="{66D17725-C4B6-4E97-9655-40C597F690BD}" destId="{1E7A3EBF-5C80-4E9E-B65F-214377CA1DAA}" srcOrd="0" destOrd="0" presId="urn:microsoft.com/office/officeart/2008/layout/HorizontalMultiLevelHierarchy"/>
    <dgm:cxn modelId="{AEC20E65-97F2-4BD8-BF7C-983324F37E78}" type="presParOf" srcId="{148FD387-BC1A-480A-A273-51579DE38D2D}" destId="{3B33C778-640F-46AC-8CA6-51924D1785D6}" srcOrd="1" destOrd="0" presId="urn:microsoft.com/office/officeart/2008/layout/HorizontalMultiLevelHierarchy"/>
    <dgm:cxn modelId="{DE8456E9-C68C-45E5-B4CA-B2A3E51AD498}" type="presParOf" srcId="{3B33C778-640F-46AC-8CA6-51924D1785D6}" destId="{B9C97286-44AD-4176-890B-C58ECAF5E155}" srcOrd="0" destOrd="0" presId="urn:microsoft.com/office/officeart/2008/layout/HorizontalMultiLevelHierarchy"/>
    <dgm:cxn modelId="{05EB4BAA-CD5B-4F53-BBB0-8281697088EA}" type="presParOf" srcId="{3B33C778-640F-46AC-8CA6-51924D1785D6}" destId="{E44E5C96-E51D-46B4-9C4D-10551B8B3D35}" srcOrd="1" destOrd="0" presId="urn:microsoft.com/office/officeart/2008/layout/HorizontalMultiLevelHierarchy"/>
    <dgm:cxn modelId="{5BB306A0-7E0F-4A5B-82AE-C96C7588F0BD}" type="presParOf" srcId="{E44E5C96-E51D-46B4-9C4D-10551B8B3D35}" destId="{D5FBE848-2E1F-4EF7-A504-6CE3D5F0785C}" srcOrd="0" destOrd="0" presId="urn:microsoft.com/office/officeart/2008/layout/HorizontalMultiLevelHierarchy"/>
    <dgm:cxn modelId="{018E86A5-7D02-4AFB-809B-CBEC714AF635}" type="presParOf" srcId="{D5FBE848-2E1F-4EF7-A504-6CE3D5F0785C}" destId="{3E44AD34-FF56-4A27-8E63-54752FD168DE}" srcOrd="0" destOrd="0" presId="urn:microsoft.com/office/officeart/2008/layout/HorizontalMultiLevelHierarchy"/>
    <dgm:cxn modelId="{6779AFFC-2B92-45D5-8F32-8897C74A7C95}" type="presParOf" srcId="{E44E5C96-E51D-46B4-9C4D-10551B8B3D35}" destId="{805AB2EE-C65C-4802-ACEB-E0A645C16596}" srcOrd="1" destOrd="0" presId="urn:microsoft.com/office/officeart/2008/layout/HorizontalMultiLevelHierarchy"/>
    <dgm:cxn modelId="{22D3DA0D-5599-4464-ADBF-4E3E99534688}" type="presParOf" srcId="{805AB2EE-C65C-4802-ACEB-E0A645C16596}" destId="{3C68DF00-E6C9-4311-B2D1-8D59C6F5BEF4}" srcOrd="0" destOrd="0" presId="urn:microsoft.com/office/officeart/2008/layout/HorizontalMultiLevelHierarchy"/>
    <dgm:cxn modelId="{0599F11D-5CE7-4FB1-A1B0-4B3461F3C65A}" type="presParOf" srcId="{805AB2EE-C65C-4802-ACEB-E0A645C16596}" destId="{715F51CA-6536-4467-BD67-C3479BB5B577}" srcOrd="1" destOrd="0" presId="urn:microsoft.com/office/officeart/2008/layout/HorizontalMultiLevelHierarchy"/>
    <dgm:cxn modelId="{B4F18323-9446-46EB-B05A-FC080E4DEB2D}" type="presParOf" srcId="{715F51CA-6536-4467-BD67-C3479BB5B577}" destId="{E73658A3-7199-41CF-BA16-4C447236A895}" srcOrd="0" destOrd="0" presId="urn:microsoft.com/office/officeart/2008/layout/HorizontalMultiLevelHierarchy"/>
    <dgm:cxn modelId="{E54A3A64-5616-44E3-B840-892B2B9D6630}" type="presParOf" srcId="{E73658A3-7199-41CF-BA16-4C447236A895}" destId="{7129973A-B151-4D92-9836-C442001C31E2}" srcOrd="0" destOrd="0" presId="urn:microsoft.com/office/officeart/2008/layout/HorizontalMultiLevelHierarchy"/>
    <dgm:cxn modelId="{981FD23E-E555-4D01-BD3C-D1E74D77401E}" type="presParOf" srcId="{715F51CA-6536-4467-BD67-C3479BB5B577}" destId="{A6D84804-E609-4847-BF03-145E822349ED}" srcOrd="1" destOrd="0" presId="urn:microsoft.com/office/officeart/2008/layout/HorizontalMultiLevelHierarchy"/>
    <dgm:cxn modelId="{838CC82B-DDEE-486B-9725-107FD41CC32C}" type="presParOf" srcId="{A6D84804-E609-4847-BF03-145E822349ED}" destId="{9D885E11-E422-460A-BEC2-69396D4891D1}" srcOrd="0" destOrd="0" presId="urn:microsoft.com/office/officeart/2008/layout/HorizontalMultiLevelHierarchy"/>
    <dgm:cxn modelId="{6712E330-C3A2-4013-AC0B-805A971BC921}" type="presParOf" srcId="{A6D84804-E609-4847-BF03-145E822349ED}" destId="{465F7451-40D4-4EC3-A776-8F71FF1D5E4B}" srcOrd="1" destOrd="0" presId="urn:microsoft.com/office/officeart/2008/layout/HorizontalMultiLevelHierarchy"/>
    <dgm:cxn modelId="{0A43A97A-F08A-47F4-A756-253A87B04A16}" type="presParOf" srcId="{E44E5C96-E51D-46B4-9C4D-10551B8B3D35}" destId="{4FA1530E-342E-4D9E-9DBE-A47FBE61C905}" srcOrd="2" destOrd="0" presId="urn:microsoft.com/office/officeart/2008/layout/HorizontalMultiLevelHierarchy"/>
    <dgm:cxn modelId="{38FF14C1-CFE0-4FC2-B4C3-42004F85DE83}" type="presParOf" srcId="{4FA1530E-342E-4D9E-9DBE-A47FBE61C905}" destId="{32ECEEDC-1F66-4665-9E58-139A5F73F92F}" srcOrd="0" destOrd="0" presId="urn:microsoft.com/office/officeart/2008/layout/HorizontalMultiLevelHierarchy"/>
    <dgm:cxn modelId="{AB54AA0E-6A4E-47C6-B77B-9C7EFE711063}" type="presParOf" srcId="{E44E5C96-E51D-46B4-9C4D-10551B8B3D35}" destId="{811C6ABA-92BD-4AE5-935A-73C6B62C17F6}" srcOrd="3" destOrd="0" presId="urn:microsoft.com/office/officeart/2008/layout/HorizontalMultiLevelHierarchy"/>
    <dgm:cxn modelId="{C96CEC09-0DEB-4F3F-A347-2875512371F9}" type="presParOf" srcId="{811C6ABA-92BD-4AE5-935A-73C6B62C17F6}" destId="{A7959258-18C4-4546-98CD-C794394D4A01}" srcOrd="0" destOrd="0" presId="urn:microsoft.com/office/officeart/2008/layout/HorizontalMultiLevelHierarchy"/>
    <dgm:cxn modelId="{2CA238E4-C78D-429F-AA70-3B0F86898C64}" type="presParOf" srcId="{811C6ABA-92BD-4AE5-935A-73C6B62C17F6}" destId="{7E244D30-0FBA-4580-87F9-FB4D270489B1}" srcOrd="1" destOrd="0" presId="urn:microsoft.com/office/officeart/2008/layout/HorizontalMultiLevelHierarchy"/>
    <dgm:cxn modelId="{BAD08F02-AF57-4160-A1D1-FF3296EB543B}" type="presParOf" srcId="{148FD387-BC1A-480A-A273-51579DE38D2D}" destId="{E210781C-3EEC-4D9A-8EFC-F40F079AEA38}" srcOrd="2" destOrd="0" presId="urn:microsoft.com/office/officeart/2008/layout/HorizontalMultiLevelHierarchy"/>
    <dgm:cxn modelId="{F5D3FFF6-E950-41D1-B60B-4F0BEEC52861}" type="presParOf" srcId="{E210781C-3EEC-4D9A-8EFC-F40F079AEA38}" destId="{B703316C-555A-4143-A447-758A31856DC7}" srcOrd="0" destOrd="0" presId="urn:microsoft.com/office/officeart/2008/layout/HorizontalMultiLevelHierarchy"/>
    <dgm:cxn modelId="{F5F81F29-4E78-48E9-AE05-4034CBD25B8B}" type="presParOf" srcId="{148FD387-BC1A-480A-A273-51579DE38D2D}" destId="{80B5503C-64E5-4636-95A8-0B8EBDDC40D6}" srcOrd="3" destOrd="0" presId="urn:microsoft.com/office/officeart/2008/layout/HorizontalMultiLevelHierarchy"/>
    <dgm:cxn modelId="{1768DAFF-4B38-4BFA-A624-58BF4FA71E8E}" type="presParOf" srcId="{80B5503C-64E5-4636-95A8-0B8EBDDC40D6}" destId="{19D652B1-3252-41E8-9CD7-C68CA8A67FAE}" srcOrd="0" destOrd="0" presId="urn:microsoft.com/office/officeart/2008/layout/HorizontalMultiLevelHierarchy"/>
    <dgm:cxn modelId="{E6ABF7A6-5E03-4FCC-AF7B-CBDCEB9EC2BE}" type="presParOf" srcId="{80B5503C-64E5-4636-95A8-0B8EBDDC40D6}" destId="{58E0EA93-1C06-4165-9FD0-22D908FCA3CB}" srcOrd="1" destOrd="0" presId="urn:microsoft.com/office/officeart/2008/layout/HorizontalMultiLevelHierarchy"/>
    <dgm:cxn modelId="{B253BD2C-4E34-41C4-87AC-10856825495C}" type="presParOf" srcId="{69148233-BAFF-47D4-93CC-9D27BA857117}" destId="{46B27FD8-A611-48D5-BAE2-7DE65D199A7E}" srcOrd="2" destOrd="0" presId="urn:microsoft.com/office/officeart/2008/layout/HorizontalMultiLevelHierarchy"/>
    <dgm:cxn modelId="{42EBA46E-B25B-4246-A1E7-1352E496FACC}" type="presParOf" srcId="{46B27FD8-A611-48D5-BAE2-7DE65D199A7E}" destId="{81F3E16D-58C8-4950-8FD5-CA1C47F1FFBE}" srcOrd="0" destOrd="0" presId="urn:microsoft.com/office/officeart/2008/layout/HorizontalMultiLevelHierarchy"/>
    <dgm:cxn modelId="{E2AA9AFA-BC86-4386-B2DA-F0501EE0765B}" type="presParOf" srcId="{46B27FD8-A611-48D5-BAE2-7DE65D199A7E}" destId="{3B9ED3D3-C4B9-4759-AA09-3E69EAD42B93}" srcOrd="1" destOrd="0" presId="urn:microsoft.com/office/officeart/2008/layout/HorizontalMultiLevelHierarchy"/>
    <dgm:cxn modelId="{5A727DD1-F071-498B-A31B-3A1ACEA50D83}" type="presParOf" srcId="{3B9ED3D3-C4B9-4759-AA09-3E69EAD42B93}" destId="{F6F42862-36AA-490E-9FC7-6D0163BFEAE1}" srcOrd="0" destOrd="0" presId="urn:microsoft.com/office/officeart/2008/layout/HorizontalMultiLevelHierarchy"/>
    <dgm:cxn modelId="{03FF2616-1C8E-444D-9740-09B003091F42}" type="presParOf" srcId="{F6F42862-36AA-490E-9FC7-6D0163BFEAE1}" destId="{D30B41DD-BCAD-4042-A083-26ECC2E4CA0F}" srcOrd="0" destOrd="0" presId="urn:microsoft.com/office/officeart/2008/layout/HorizontalMultiLevelHierarchy"/>
    <dgm:cxn modelId="{4E1B2B63-EC94-41EE-AE35-8234B3B8B886}" type="presParOf" srcId="{3B9ED3D3-C4B9-4759-AA09-3E69EAD42B93}" destId="{2B06CDDE-CD99-44E1-9342-FEC8F63678F6}" srcOrd="1" destOrd="0" presId="urn:microsoft.com/office/officeart/2008/layout/HorizontalMultiLevelHierarchy"/>
    <dgm:cxn modelId="{4D218C4C-708B-491C-937D-ADD2DD77B9AC}" type="presParOf" srcId="{2B06CDDE-CD99-44E1-9342-FEC8F63678F6}" destId="{1723579B-6B64-41C6-9B62-DA536A244DA5}" srcOrd="0" destOrd="0" presId="urn:microsoft.com/office/officeart/2008/layout/HorizontalMultiLevelHierarchy"/>
    <dgm:cxn modelId="{67FEE9D4-E8A3-43AD-B162-AA5E7CA11E50}" type="presParOf" srcId="{2B06CDDE-CD99-44E1-9342-FEC8F63678F6}" destId="{CD67A50F-6CB7-4AA3-8D46-E4B738B81962}" srcOrd="1" destOrd="0" presId="urn:microsoft.com/office/officeart/2008/layout/HorizontalMultiLevelHierarchy"/>
    <dgm:cxn modelId="{CD188522-193B-4E8B-BE2F-DAABBF76C85A}" type="presParOf" srcId="{CD67A50F-6CB7-4AA3-8D46-E4B738B81962}" destId="{80029DD3-6BB9-4E96-B6F3-0B262B09D61D}" srcOrd="0" destOrd="0" presId="urn:microsoft.com/office/officeart/2008/layout/HorizontalMultiLevelHierarchy"/>
    <dgm:cxn modelId="{90874258-DF7A-48E5-BEEA-A9A0B1137AFB}" type="presParOf" srcId="{80029DD3-6BB9-4E96-B6F3-0B262B09D61D}" destId="{76C971ED-D375-4E4D-8B1C-251DD4BE6C5C}" srcOrd="0" destOrd="0" presId="urn:microsoft.com/office/officeart/2008/layout/HorizontalMultiLevelHierarchy"/>
    <dgm:cxn modelId="{6189E35D-6828-4EAB-A75B-55E1469F9A58}" type="presParOf" srcId="{CD67A50F-6CB7-4AA3-8D46-E4B738B81962}" destId="{800591A3-F1A3-42E0-AA06-25C1D11B6D7E}" srcOrd="1" destOrd="0" presId="urn:microsoft.com/office/officeart/2008/layout/HorizontalMultiLevelHierarchy"/>
    <dgm:cxn modelId="{B8B91C87-2D33-4866-8D4C-98806AB3C830}" type="presParOf" srcId="{800591A3-F1A3-42E0-AA06-25C1D11B6D7E}" destId="{13B7B0B6-2082-4904-891C-14FB2448D97E}" srcOrd="0" destOrd="0" presId="urn:microsoft.com/office/officeart/2008/layout/HorizontalMultiLevelHierarchy"/>
    <dgm:cxn modelId="{E866BF70-CC00-4C30-9709-B00FB82AF012}" type="presParOf" srcId="{800591A3-F1A3-42E0-AA06-25C1D11B6D7E}" destId="{9C1F6514-8FD7-48E7-9571-F25EBCF44EA2}" srcOrd="1" destOrd="0" presId="urn:microsoft.com/office/officeart/2008/layout/HorizontalMultiLevelHierarchy"/>
    <dgm:cxn modelId="{B06335D3-80C9-47F8-8577-135684A86AAE}" type="presParOf" srcId="{9C1F6514-8FD7-48E7-9571-F25EBCF44EA2}" destId="{FF613C57-1369-4D6E-9A25-E07BCA09ABD3}" srcOrd="0" destOrd="0" presId="urn:microsoft.com/office/officeart/2008/layout/HorizontalMultiLevelHierarchy"/>
    <dgm:cxn modelId="{6AE7ACF2-6087-4CDA-B027-BED02A8BADCF}" type="presParOf" srcId="{FF613C57-1369-4D6E-9A25-E07BCA09ABD3}" destId="{04CC63C9-9056-42E5-9ADC-AF03DE02DCD1}" srcOrd="0" destOrd="0" presId="urn:microsoft.com/office/officeart/2008/layout/HorizontalMultiLevelHierarchy"/>
    <dgm:cxn modelId="{B28EE964-11F6-4EC8-AF33-A31AEA523540}" type="presParOf" srcId="{9C1F6514-8FD7-48E7-9571-F25EBCF44EA2}" destId="{1102E6D1-9613-4BCA-A750-A5CB3DA78813}" srcOrd="1" destOrd="0" presId="urn:microsoft.com/office/officeart/2008/layout/HorizontalMultiLevelHierarchy"/>
    <dgm:cxn modelId="{C7D51D79-39EC-40FF-BFEF-EFA668B0C245}" type="presParOf" srcId="{1102E6D1-9613-4BCA-A750-A5CB3DA78813}" destId="{077CA0D7-1251-4534-AA06-B7F0020DADED}" srcOrd="0" destOrd="0" presId="urn:microsoft.com/office/officeart/2008/layout/HorizontalMultiLevelHierarchy"/>
    <dgm:cxn modelId="{A8C8D011-D772-4B50-94EA-CF24CD23682F}" type="presParOf" srcId="{1102E6D1-9613-4BCA-A750-A5CB3DA78813}" destId="{1F297043-E1FB-4ACC-9DC4-467FD17F8529}" srcOrd="1" destOrd="0" presId="urn:microsoft.com/office/officeart/2008/layout/HorizontalMultiLevelHierarchy"/>
    <dgm:cxn modelId="{F0F6AE9A-A2AF-4A28-9EEE-74ADBB625962}" type="presParOf" srcId="{1F297043-E1FB-4ACC-9DC4-467FD17F8529}" destId="{ED0D8A7D-5EE4-49F8-BAFE-585629AB06D7}" srcOrd="0" destOrd="0" presId="urn:microsoft.com/office/officeart/2008/layout/HorizontalMultiLevelHierarchy"/>
    <dgm:cxn modelId="{1EF44EEA-B146-4E5A-8C7F-AE856C0F7FD8}" type="presParOf" srcId="{ED0D8A7D-5EE4-49F8-BAFE-585629AB06D7}" destId="{161FD08F-6821-4383-98FE-2754BD6593B9}" srcOrd="0" destOrd="0" presId="urn:microsoft.com/office/officeart/2008/layout/HorizontalMultiLevelHierarchy"/>
    <dgm:cxn modelId="{63DD883C-48DE-4401-B1B1-2E96DA7B6AAF}" type="presParOf" srcId="{1F297043-E1FB-4ACC-9DC4-467FD17F8529}" destId="{31D0324B-0877-41B6-845C-0AA16660F157}" srcOrd="1" destOrd="0" presId="urn:microsoft.com/office/officeart/2008/layout/HorizontalMultiLevelHierarchy"/>
    <dgm:cxn modelId="{05260C19-F7A0-42A5-A9C9-A1E2033E2582}" type="presParOf" srcId="{31D0324B-0877-41B6-845C-0AA16660F157}" destId="{E9526BEA-E509-432D-812C-E243A52D68F6}" srcOrd="0" destOrd="0" presId="urn:microsoft.com/office/officeart/2008/layout/HorizontalMultiLevelHierarchy"/>
    <dgm:cxn modelId="{4C2D20D2-C1C2-4381-A89F-11DCE592B1D6}" type="presParOf" srcId="{31D0324B-0877-41B6-845C-0AA16660F157}" destId="{83F9F82C-576D-438F-8939-5FA94E664017}" srcOrd="1" destOrd="0" presId="urn:microsoft.com/office/officeart/2008/layout/HorizontalMultiLevelHierarchy"/>
    <dgm:cxn modelId="{75D60145-A5E3-40CA-83DE-B9C3F4D2B79D}" type="presParOf" srcId="{1F297043-E1FB-4ACC-9DC4-467FD17F8529}" destId="{0EBF19AC-6077-4BED-83A7-01BE4E5B1879}" srcOrd="2" destOrd="0" presId="urn:microsoft.com/office/officeart/2008/layout/HorizontalMultiLevelHierarchy"/>
    <dgm:cxn modelId="{287323D5-76F1-4C36-BCDE-14B6BDC62877}" type="presParOf" srcId="{0EBF19AC-6077-4BED-83A7-01BE4E5B1879}" destId="{8609874D-22C7-427F-B11D-A6272D26BCEA}" srcOrd="0" destOrd="0" presId="urn:microsoft.com/office/officeart/2008/layout/HorizontalMultiLevelHierarchy"/>
    <dgm:cxn modelId="{CB6A0875-6E91-440F-A0C3-7D09AAF488C9}" type="presParOf" srcId="{1F297043-E1FB-4ACC-9DC4-467FD17F8529}" destId="{711B9485-BC09-4976-9666-679EB4D381C9}" srcOrd="3" destOrd="0" presId="urn:microsoft.com/office/officeart/2008/layout/HorizontalMultiLevelHierarchy"/>
    <dgm:cxn modelId="{66F6B183-02A5-49DE-A69A-02237A754E88}" type="presParOf" srcId="{711B9485-BC09-4976-9666-679EB4D381C9}" destId="{DA2211DB-5458-488A-BDCA-7AEE161A27A2}" srcOrd="0" destOrd="0" presId="urn:microsoft.com/office/officeart/2008/layout/HorizontalMultiLevelHierarchy"/>
    <dgm:cxn modelId="{EFFFE388-0099-4AD0-8EAD-5710CE1BD59C}" type="presParOf" srcId="{711B9485-BC09-4976-9666-679EB4D381C9}" destId="{A74A657B-7DF4-441C-B423-4421F315E89E}" srcOrd="1" destOrd="0" presId="urn:microsoft.com/office/officeart/2008/layout/HorizontalMultiLevelHierarchy"/>
    <dgm:cxn modelId="{C5A3429F-1274-4074-806D-17687B4C2855}" type="presParOf" srcId="{CD67A50F-6CB7-4AA3-8D46-E4B738B81962}" destId="{365BF51B-E5E0-4FDB-B029-F5D96A30772C}" srcOrd="2" destOrd="0" presId="urn:microsoft.com/office/officeart/2008/layout/HorizontalMultiLevelHierarchy"/>
    <dgm:cxn modelId="{DC823FBF-D435-4115-A761-168B1CE9789D}" type="presParOf" srcId="{365BF51B-E5E0-4FDB-B029-F5D96A30772C}" destId="{8314EA03-27CD-4B36-8558-47BA89D35CAC}" srcOrd="0" destOrd="0" presId="urn:microsoft.com/office/officeart/2008/layout/HorizontalMultiLevelHierarchy"/>
    <dgm:cxn modelId="{F5B9403E-E781-4DDC-A828-4B516CF372C3}" type="presParOf" srcId="{CD67A50F-6CB7-4AA3-8D46-E4B738B81962}" destId="{14727B9A-CDE8-46A4-8942-5A04E76B2B70}" srcOrd="3" destOrd="0" presId="urn:microsoft.com/office/officeart/2008/layout/HorizontalMultiLevelHierarchy"/>
    <dgm:cxn modelId="{43A07E3C-C973-4DAA-B16D-AC33A9B0C7F7}" type="presParOf" srcId="{14727B9A-CDE8-46A4-8942-5A04E76B2B70}" destId="{CA64D206-6515-414E-9EB1-DA7BA5650B78}" srcOrd="0" destOrd="0" presId="urn:microsoft.com/office/officeart/2008/layout/HorizontalMultiLevelHierarchy"/>
    <dgm:cxn modelId="{9AC5576B-8D8B-4B36-8E12-A6ED2CD2B390}" type="presParOf" srcId="{14727B9A-CDE8-46A4-8942-5A04E76B2B70}" destId="{6EE15C81-7478-46E2-8684-16DBA44C6C32}" srcOrd="1" destOrd="0" presId="urn:microsoft.com/office/officeart/2008/layout/HorizontalMultiLevelHierarchy"/>
    <dgm:cxn modelId="{185CED6A-3700-4436-B4AA-AB1DC4EEE3FA}" type="presParOf" srcId="{3B9ED3D3-C4B9-4759-AA09-3E69EAD42B93}" destId="{E29A36AC-BACB-4DC8-B8DC-FF1F24433D2A}" srcOrd="2" destOrd="0" presId="urn:microsoft.com/office/officeart/2008/layout/HorizontalMultiLevelHierarchy"/>
    <dgm:cxn modelId="{96772B8C-55CD-4A8F-98E4-DBAA0EBC0789}" type="presParOf" srcId="{E29A36AC-BACB-4DC8-B8DC-FF1F24433D2A}" destId="{F8079A49-D8BB-4CA0-93AB-1577624CE7A1}" srcOrd="0" destOrd="0" presId="urn:microsoft.com/office/officeart/2008/layout/HorizontalMultiLevelHierarchy"/>
    <dgm:cxn modelId="{6BC95168-19E2-4B5C-93BC-DEA4410B7343}" type="presParOf" srcId="{3B9ED3D3-C4B9-4759-AA09-3E69EAD42B93}" destId="{282F5459-1575-4A6D-99DA-58E38DD25392}" srcOrd="3" destOrd="0" presId="urn:microsoft.com/office/officeart/2008/layout/HorizontalMultiLevelHierarchy"/>
    <dgm:cxn modelId="{11E6DD28-1192-45F6-9CDC-4F1FCCE94103}" type="presParOf" srcId="{282F5459-1575-4A6D-99DA-58E38DD25392}" destId="{B00E78ED-2337-45C2-B597-4E96144189EC}" srcOrd="0" destOrd="0" presId="urn:microsoft.com/office/officeart/2008/layout/HorizontalMultiLevelHierarchy"/>
    <dgm:cxn modelId="{11941046-1075-40FB-8B3B-98F5F2A4E822}" type="presParOf" srcId="{282F5459-1575-4A6D-99DA-58E38DD25392}" destId="{6D482830-AC6C-4758-842F-E2E166B2E9D8}" srcOrd="1" destOrd="0" presId="urn:microsoft.com/office/officeart/2008/layout/HorizontalMultiLevelHierarchy"/>
    <dgm:cxn modelId="{B10E67D8-D34E-41B8-BD7C-6B51761131D7}" type="presParOf" srcId="{69148233-BAFF-47D4-93CC-9D27BA857117}" destId="{D537222C-BCEA-4A1C-82B6-BB433A108E66}" srcOrd="3" destOrd="0" presId="urn:microsoft.com/office/officeart/2008/layout/HorizontalMultiLevelHierarchy"/>
    <dgm:cxn modelId="{2108FFA4-1032-4DC0-91D3-9B262489E26D}" type="presParOf" srcId="{D537222C-BCEA-4A1C-82B6-BB433A108E66}" destId="{B74546A5-7EBC-44A3-9C3A-F0FB0B661D88}" srcOrd="0" destOrd="0" presId="urn:microsoft.com/office/officeart/2008/layout/HorizontalMultiLevelHierarchy"/>
    <dgm:cxn modelId="{18755C98-5ABD-45EA-A1D5-71D86E0BB0DB}" type="presParOf" srcId="{D537222C-BCEA-4A1C-82B6-BB433A108E66}" destId="{E6B44E8D-66D0-4E5C-9C17-CB95FA465D43}" srcOrd="1" destOrd="0" presId="urn:microsoft.com/office/officeart/2008/layout/HorizontalMultiLevelHierarchy"/>
    <dgm:cxn modelId="{94A66BE6-DDBF-4CF5-93AF-94079EFDFEC4}" type="presParOf" srcId="{E6B44E8D-66D0-4E5C-9C17-CB95FA465D43}" destId="{3D0DDE08-9A63-4374-BCC7-EEDCCE8D5632}" srcOrd="0" destOrd="0" presId="urn:microsoft.com/office/officeart/2008/layout/HorizontalMultiLevelHierarchy"/>
    <dgm:cxn modelId="{B1F03994-A3D3-4302-A9FA-E7D3335DAFEE}" type="presParOf" srcId="{3D0DDE08-9A63-4374-BCC7-EEDCCE8D5632}" destId="{9055EC63-3336-4DA3-83E3-E28F5CC9879E}" srcOrd="0" destOrd="0" presId="urn:microsoft.com/office/officeart/2008/layout/HorizontalMultiLevelHierarchy"/>
    <dgm:cxn modelId="{1BEBC86F-BA86-43E7-AE76-F195D35B8365}" type="presParOf" srcId="{E6B44E8D-66D0-4E5C-9C17-CB95FA465D43}" destId="{902DCE81-BD1B-4819-A4FC-0AD1C3A9F03C}" srcOrd="1" destOrd="0" presId="urn:microsoft.com/office/officeart/2008/layout/HorizontalMultiLevelHierarchy"/>
    <dgm:cxn modelId="{9F893342-9652-470D-B172-26FCB06705B8}" type="presParOf" srcId="{902DCE81-BD1B-4819-A4FC-0AD1C3A9F03C}" destId="{8EC9E6DB-1999-4E1D-8CBA-8A04F8FA3297}" srcOrd="0" destOrd="0" presId="urn:microsoft.com/office/officeart/2008/layout/HorizontalMultiLevelHierarchy"/>
    <dgm:cxn modelId="{28E9134A-5370-4929-A208-9899BF8F5189}" type="presParOf" srcId="{902DCE81-BD1B-4819-A4FC-0AD1C3A9F03C}" destId="{680D17B6-63CC-447A-8A1A-BCDF950B40EE}" srcOrd="1" destOrd="0" presId="urn:microsoft.com/office/officeart/2008/layout/HorizontalMultiLevelHierarchy"/>
    <dgm:cxn modelId="{D8A3994A-254E-4788-B45D-288C8B7D7CDD}" type="presParOf" srcId="{680D17B6-63CC-447A-8A1A-BCDF950B40EE}" destId="{9770870A-A32C-4BE8-B059-F3A688C6F965}" srcOrd="0" destOrd="0" presId="urn:microsoft.com/office/officeart/2008/layout/HorizontalMultiLevelHierarchy"/>
    <dgm:cxn modelId="{71D15C0F-8462-4215-AFC7-5C64262B0BD3}" type="presParOf" srcId="{9770870A-A32C-4BE8-B059-F3A688C6F965}" destId="{E1D8D7DF-18C4-4BF6-8E06-4F4D37996AC8}" srcOrd="0" destOrd="0" presId="urn:microsoft.com/office/officeart/2008/layout/HorizontalMultiLevelHierarchy"/>
    <dgm:cxn modelId="{67853C51-65F7-47EC-BF06-A7D7A45B3A3F}" type="presParOf" srcId="{680D17B6-63CC-447A-8A1A-BCDF950B40EE}" destId="{97A5A7B4-2F18-461B-ACBF-DDF04ABED277}" srcOrd="1" destOrd="0" presId="urn:microsoft.com/office/officeart/2008/layout/HorizontalMultiLevelHierarchy"/>
    <dgm:cxn modelId="{45F6472C-9A0C-4114-ABF6-B7C672DC6519}" type="presParOf" srcId="{97A5A7B4-2F18-461B-ACBF-DDF04ABED277}" destId="{C2D0CEAD-5C77-4F94-9123-57B368DFAF08}" srcOrd="0" destOrd="0" presId="urn:microsoft.com/office/officeart/2008/layout/HorizontalMultiLevelHierarchy"/>
    <dgm:cxn modelId="{FBD7F61B-7C6D-454D-A3A2-849EB808AA70}" type="presParOf" srcId="{97A5A7B4-2F18-461B-ACBF-DDF04ABED277}" destId="{B944DE09-02CB-433C-909B-7E88D15C813E}" srcOrd="1" destOrd="0" presId="urn:microsoft.com/office/officeart/2008/layout/HorizontalMultiLevelHierarchy"/>
    <dgm:cxn modelId="{EF6AE554-3BFA-448E-A9AF-14A74053940A}" type="presParOf" srcId="{B944DE09-02CB-433C-909B-7E88D15C813E}" destId="{C27DB178-10FF-40FC-A365-F45852F748E5}" srcOrd="0" destOrd="0" presId="urn:microsoft.com/office/officeart/2008/layout/HorizontalMultiLevelHierarchy"/>
    <dgm:cxn modelId="{8F9A6653-B775-4C80-97C0-98E36CB22174}" type="presParOf" srcId="{C27DB178-10FF-40FC-A365-F45852F748E5}" destId="{1BCD470C-5710-4FA5-825E-FF7E176BA940}" srcOrd="0" destOrd="0" presId="urn:microsoft.com/office/officeart/2008/layout/HorizontalMultiLevelHierarchy"/>
    <dgm:cxn modelId="{1D4DE81C-BAE9-4FDA-80B1-00E47D2AF4B3}" type="presParOf" srcId="{B944DE09-02CB-433C-909B-7E88D15C813E}" destId="{6249408D-C89D-43E4-B2DB-A9977EF6791E}" srcOrd="1" destOrd="0" presId="urn:microsoft.com/office/officeart/2008/layout/HorizontalMultiLevelHierarchy"/>
    <dgm:cxn modelId="{6FA32489-D102-476F-89E0-22866C390A8D}" type="presParOf" srcId="{6249408D-C89D-43E4-B2DB-A9977EF6791E}" destId="{A2FE336B-99FD-4314-98F9-9583D3ABA982}" srcOrd="0" destOrd="0" presId="urn:microsoft.com/office/officeart/2008/layout/HorizontalMultiLevelHierarchy"/>
    <dgm:cxn modelId="{6BC8C1E5-1393-4B72-82A4-64938F5F1E71}" type="presParOf" srcId="{6249408D-C89D-43E4-B2DB-A9977EF6791E}" destId="{8D5A9350-7196-4F81-89E8-3AEEADC34347}" srcOrd="1" destOrd="0" presId="urn:microsoft.com/office/officeart/2008/layout/HorizontalMultiLevelHierarchy"/>
    <dgm:cxn modelId="{1FF55927-9726-4232-9ADE-A739BD932144}" type="presParOf" srcId="{680D17B6-63CC-447A-8A1A-BCDF950B40EE}" destId="{6A46D82A-6DA3-4123-AA1F-930BF80DADA8}" srcOrd="2" destOrd="0" presId="urn:microsoft.com/office/officeart/2008/layout/HorizontalMultiLevelHierarchy"/>
    <dgm:cxn modelId="{F7ACC251-824D-4F75-9BB4-AB9B06CC1565}" type="presParOf" srcId="{6A46D82A-6DA3-4123-AA1F-930BF80DADA8}" destId="{D1DC5A9C-9F9D-471E-A8F1-AC974A40D43B}" srcOrd="0" destOrd="0" presId="urn:microsoft.com/office/officeart/2008/layout/HorizontalMultiLevelHierarchy"/>
    <dgm:cxn modelId="{F920B905-158A-475D-B487-AE4D475821DA}" type="presParOf" srcId="{680D17B6-63CC-447A-8A1A-BCDF950B40EE}" destId="{3304BFC8-F95B-4DF1-8815-B33C10C3B116}" srcOrd="3" destOrd="0" presId="urn:microsoft.com/office/officeart/2008/layout/HorizontalMultiLevelHierarchy"/>
    <dgm:cxn modelId="{1EEB0EBF-3ED2-4FE9-9140-5E801C5AEDC0}" type="presParOf" srcId="{3304BFC8-F95B-4DF1-8815-B33C10C3B116}" destId="{AEC54C67-7BB1-4FE5-8038-330CF20FEB78}" srcOrd="0" destOrd="0" presId="urn:microsoft.com/office/officeart/2008/layout/HorizontalMultiLevelHierarchy"/>
    <dgm:cxn modelId="{B7DCDA75-2B8F-415D-AA7A-03503B814DA0}" type="presParOf" srcId="{3304BFC8-F95B-4DF1-8815-B33C10C3B116}" destId="{F5FF2DF7-18AD-4321-8BA2-E3FFFD5FE78E}" srcOrd="1" destOrd="0" presId="urn:microsoft.com/office/officeart/2008/layout/HorizontalMultiLevelHierarchy"/>
    <dgm:cxn modelId="{DCC75C86-3CD2-420C-9C06-73731FCD5778}" type="presParOf" srcId="{E6B44E8D-66D0-4E5C-9C17-CB95FA465D43}" destId="{6BD6119F-29C1-4EB9-ACF2-EC14132375E2}" srcOrd="2" destOrd="0" presId="urn:microsoft.com/office/officeart/2008/layout/HorizontalMultiLevelHierarchy"/>
    <dgm:cxn modelId="{0BFC6AE5-1FF3-4AAD-AE33-198BFCD0500C}" type="presParOf" srcId="{6BD6119F-29C1-4EB9-ACF2-EC14132375E2}" destId="{2E926531-764D-4476-81E0-4881BB32176F}" srcOrd="0" destOrd="0" presId="urn:microsoft.com/office/officeart/2008/layout/HorizontalMultiLevelHierarchy"/>
    <dgm:cxn modelId="{F65C4EBB-2E49-4034-B658-61EE589A6396}" type="presParOf" srcId="{E6B44E8D-66D0-4E5C-9C17-CB95FA465D43}" destId="{7D3A0A8A-0C90-4B6C-9E75-7BB1B01AA714}" srcOrd="3" destOrd="0" presId="urn:microsoft.com/office/officeart/2008/layout/HorizontalMultiLevelHierarchy"/>
    <dgm:cxn modelId="{8D19E813-27A8-41D7-BB27-2F02FA73D022}" type="presParOf" srcId="{7D3A0A8A-0C90-4B6C-9E75-7BB1B01AA714}" destId="{F741CD52-CEC5-48BF-8814-F2642F20A241}" srcOrd="0" destOrd="0" presId="urn:microsoft.com/office/officeart/2008/layout/HorizontalMultiLevelHierarchy"/>
    <dgm:cxn modelId="{99A69F90-C4EE-49C1-B8D9-DB182ED90F48}" type="presParOf" srcId="{7D3A0A8A-0C90-4B6C-9E75-7BB1B01AA714}" destId="{13FC6901-73B0-4153-8144-A2533624FF0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Label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L1 Bullet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 dirty="0"/>
            <a:t>L2 Bullet</a:t>
          </a:r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 dirty="0"/>
            <a:t>L3 Bullet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r>
            <a:rPr lang="en-US" dirty="0"/>
            <a:t>L4 Bullet</a:t>
          </a:r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90F62C05-6B49-41B8-97BE-FB1545A66EC8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A5A8FCB5-0EE0-4C52-972C-2089492763F1}" type="parTrans" cxnId="{019DA61E-DB79-4801-909C-E13DE488CD79}">
      <dgm:prSet/>
      <dgm:spPr/>
      <dgm:t>
        <a:bodyPr/>
        <a:lstStyle/>
        <a:p>
          <a:endParaRPr lang="en-US"/>
        </a:p>
      </dgm:t>
    </dgm:pt>
    <dgm:pt modelId="{9E059794-0CEF-4398-8BAA-5699646205A9}" type="sibTrans" cxnId="{019DA61E-DB79-4801-909C-E13DE488CD79}">
      <dgm:prSet/>
      <dgm:spPr/>
      <dgm:t>
        <a:bodyPr/>
        <a:lstStyle/>
        <a:p>
          <a:endParaRPr lang="en-US"/>
        </a:p>
      </dgm:t>
    </dgm:pt>
    <dgm:pt modelId="{C57E4836-1FB1-4199-930D-E601B5CC4AA9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A3D28FED-1843-40E5-B918-D985D0E9E1FF}" type="parTrans" cxnId="{0B2708EA-683B-483C-8708-51CBFC7A0AD9}">
      <dgm:prSet/>
      <dgm:spPr/>
      <dgm:t>
        <a:bodyPr/>
        <a:lstStyle/>
        <a:p>
          <a:endParaRPr lang="en-US"/>
        </a:p>
      </dgm:t>
    </dgm:pt>
    <dgm:pt modelId="{EB653A91-F264-4A98-AB8A-EF273F7D2B3F}" type="sibTrans" cxnId="{0B2708EA-683B-483C-8708-51CBFC7A0AD9}">
      <dgm:prSet/>
      <dgm:spPr/>
      <dgm:t>
        <a:bodyPr/>
        <a:lstStyle/>
        <a:p>
          <a:endParaRPr lang="en-US"/>
        </a:p>
      </dgm:t>
    </dgm:pt>
    <dgm:pt modelId="{0DBBFA92-7D78-4442-8183-F551C06BC5FE}">
      <dgm:prSet phldrT="[Text]"/>
      <dgm:spPr/>
      <dgm:t>
        <a:bodyPr/>
        <a:lstStyle/>
        <a:p>
          <a:r>
            <a:rPr lang="en-US" dirty="0"/>
            <a:t>L1 Bullet</a:t>
          </a:r>
        </a:p>
      </dgm:t>
    </dgm:pt>
    <dgm:pt modelId="{A1B9E9E1-09A4-4B01-9E92-2DD7568A888D}" type="parTrans" cxnId="{C66F73C4-1F3B-457C-BC21-C7D6BF28FA44}">
      <dgm:prSet/>
      <dgm:spPr/>
      <dgm:t>
        <a:bodyPr/>
        <a:lstStyle/>
        <a:p>
          <a:endParaRPr lang="en-US"/>
        </a:p>
      </dgm:t>
    </dgm:pt>
    <dgm:pt modelId="{7E9826D2-FAD7-434C-95AB-078BC8A047B8}" type="sibTrans" cxnId="{C66F73C4-1F3B-457C-BC21-C7D6BF28FA44}">
      <dgm:prSet/>
      <dgm:spPr/>
      <dgm:t>
        <a:bodyPr/>
        <a:lstStyle/>
        <a:p>
          <a:endParaRPr lang="en-US"/>
        </a:p>
      </dgm:t>
    </dgm:pt>
    <dgm:pt modelId="{25C8B767-75DF-40A5-9DFD-EC1D5829D948}">
      <dgm:prSet phldrT="[Text]"/>
      <dgm:spPr/>
      <dgm:t>
        <a:bodyPr/>
        <a:lstStyle/>
        <a:p>
          <a:r>
            <a:rPr lang="en-US" dirty="0"/>
            <a:t>Sub bullet</a:t>
          </a:r>
        </a:p>
      </dgm:t>
    </dgm:pt>
    <dgm:pt modelId="{33D27811-9C8A-4FAD-95E9-0C8B4E88B3ED}" type="parTrans" cxnId="{CC7F7D0A-DCB8-4137-ADDB-829F5B7C9F7C}">
      <dgm:prSet/>
      <dgm:spPr/>
      <dgm:t>
        <a:bodyPr/>
        <a:lstStyle/>
        <a:p>
          <a:endParaRPr lang="en-US"/>
        </a:p>
      </dgm:t>
    </dgm:pt>
    <dgm:pt modelId="{E912D428-367D-4623-94A6-20B1960F5112}" type="sibTrans" cxnId="{CC7F7D0A-DCB8-4137-ADDB-829F5B7C9F7C}">
      <dgm:prSet/>
      <dgm:spPr/>
      <dgm:t>
        <a:bodyPr/>
        <a:lstStyle/>
        <a:p>
          <a:endParaRPr lang="en-US"/>
        </a:p>
      </dgm:t>
    </dgm:pt>
    <dgm:pt modelId="{DFBF8FFB-45A3-401B-A679-799E3EA9BE9B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3C85B827-3CF5-44D5-BB2B-7E340181961E}" type="parTrans" cxnId="{D6A3DF10-2C8B-456E-8686-9044A459897B}">
      <dgm:prSet/>
      <dgm:spPr/>
      <dgm:t>
        <a:bodyPr/>
        <a:lstStyle/>
        <a:p>
          <a:endParaRPr lang="en-US"/>
        </a:p>
      </dgm:t>
    </dgm:pt>
    <dgm:pt modelId="{18773C7A-D044-4F0D-B490-A3B032B86CFB}" type="sibTrans" cxnId="{D6A3DF10-2C8B-456E-8686-9044A459897B}">
      <dgm:prSet/>
      <dgm:spPr/>
      <dgm:t>
        <a:bodyPr/>
        <a:lstStyle/>
        <a:p>
          <a:endParaRPr lang="en-US"/>
        </a:p>
      </dgm:t>
    </dgm:pt>
    <dgm:pt modelId="{7C33DF53-4EC9-46C2-AD40-302C194F4295}">
      <dgm:prSet phldrT="[Text]"/>
      <dgm:spPr/>
      <dgm:t>
        <a:bodyPr/>
        <a:lstStyle/>
        <a:p>
          <a:r>
            <a:rPr lang="en-US" dirty="0"/>
            <a:t>Sub bullet</a:t>
          </a:r>
        </a:p>
      </dgm:t>
    </dgm:pt>
    <dgm:pt modelId="{7B1C56C4-EAEC-4587-89C0-A21FF5E3D048}" type="parTrans" cxnId="{A2AB3501-35D3-47C3-B862-B4114BE8EC17}">
      <dgm:prSet/>
      <dgm:spPr/>
      <dgm:t>
        <a:bodyPr/>
        <a:lstStyle/>
        <a:p>
          <a:endParaRPr lang="en-US"/>
        </a:p>
      </dgm:t>
    </dgm:pt>
    <dgm:pt modelId="{7DE1B5A4-01ED-463B-B146-FC6ED2232EBD}" type="sibTrans" cxnId="{A2AB3501-35D3-47C3-B862-B4114BE8EC17}">
      <dgm:prSet/>
      <dgm:spPr/>
      <dgm:t>
        <a:bodyPr/>
        <a:lstStyle/>
        <a:p>
          <a:endParaRPr lang="en-US"/>
        </a:p>
      </dgm:t>
    </dgm:pt>
    <dgm:pt modelId="{D87726AA-4A75-41CE-9ABC-05DB8D016754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3AEDB604-747C-4774-AF49-48FFAD41AB8A}" type="parTrans" cxnId="{8321DF95-33E8-4217-8DEA-9387D0B331EA}">
      <dgm:prSet/>
      <dgm:spPr/>
      <dgm:t>
        <a:bodyPr/>
        <a:lstStyle/>
        <a:p>
          <a:endParaRPr lang="en-US"/>
        </a:p>
      </dgm:t>
    </dgm:pt>
    <dgm:pt modelId="{364B4A33-A418-4C22-96F6-CF477C286412}" type="sibTrans" cxnId="{8321DF95-33E8-4217-8DEA-9387D0B331EA}">
      <dgm:prSet/>
      <dgm:spPr/>
      <dgm:t>
        <a:bodyPr/>
        <a:lstStyle/>
        <a:p>
          <a:endParaRPr lang="en-US"/>
        </a:p>
      </dgm:t>
    </dgm:pt>
    <dgm:pt modelId="{9641F91D-89F0-4CC1-8563-2456F3EF47AC}">
      <dgm:prSet phldrT="[Text]"/>
      <dgm:spPr/>
      <dgm:t>
        <a:bodyPr/>
        <a:lstStyle/>
        <a:p>
          <a:r>
            <a:rPr lang="en-US" dirty="0"/>
            <a:t>L2 Bullet</a:t>
          </a:r>
        </a:p>
      </dgm:t>
    </dgm:pt>
    <dgm:pt modelId="{B319BFAD-749C-413E-84A1-8A0F5839D2FC}" type="parTrans" cxnId="{C21C1EA8-05A2-47FF-B318-6BE1F7EE056D}">
      <dgm:prSet/>
      <dgm:spPr/>
      <dgm:t>
        <a:bodyPr/>
        <a:lstStyle/>
        <a:p>
          <a:endParaRPr lang="en-US"/>
        </a:p>
      </dgm:t>
    </dgm:pt>
    <dgm:pt modelId="{FFDBBB90-EA7B-4353-A55E-7B3B3F2D9A63}" type="sibTrans" cxnId="{C21C1EA8-05A2-47FF-B318-6BE1F7EE056D}">
      <dgm:prSet/>
      <dgm:spPr/>
      <dgm:t>
        <a:bodyPr/>
        <a:lstStyle/>
        <a:p>
          <a:endParaRPr lang="en-US"/>
        </a:p>
      </dgm:t>
    </dgm:pt>
    <dgm:pt modelId="{A88B43BB-9F15-4EEF-90BB-C6AF145B26AF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301A094F-5DBD-447D-85EC-A107970F25EF}" type="parTrans" cxnId="{822B331B-857B-4F00-9BED-9D99BF522BA3}">
      <dgm:prSet/>
      <dgm:spPr/>
      <dgm:t>
        <a:bodyPr/>
        <a:lstStyle/>
        <a:p>
          <a:endParaRPr lang="en-US"/>
        </a:p>
      </dgm:t>
    </dgm:pt>
    <dgm:pt modelId="{671404AD-43A5-4903-8B84-1F13D510CDAC}" type="sibTrans" cxnId="{822B331B-857B-4F00-9BED-9D99BF522BA3}">
      <dgm:prSet/>
      <dgm:spPr/>
      <dgm:t>
        <a:bodyPr/>
        <a:lstStyle/>
        <a:p>
          <a:endParaRPr lang="en-US"/>
        </a:p>
      </dgm:t>
    </dgm:pt>
    <dgm:pt modelId="{8B8998F8-48D4-42EA-98B4-94219472BC71}">
      <dgm:prSet phldrT="[Text]"/>
      <dgm:spPr/>
      <dgm:t>
        <a:bodyPr/>
        <a:lstStyle/>
        <a:p>
          <a:r>
            <a:rPr lang="en-US" dirty="0"/>
            <a:t>Sub bullet</a:t>
          </a:r>
        </a:p>
      </dgm:t>
    </dgm:pt>
    <dgm:pt modelId="{C728E66A-134C-4AAB-A13F-C358262B48DD}" type="parTrans" cxnId="{53747E4D-FCE3-486C-8730-BA1A20FE33DD}">
      <dgm:prSet/>
      <dgm:spPr/>
      <dgm:t>
        <a:bodyPr/>
        <a:lstStyle/>
        <a:p>
          <a:endParaRPr lang="en-US"/>
        </a:p>
      </dgm:t>
    </dgm:pt>
    <dgm:pt modelId="{8CF7C6F5-3155-4AF0-ABF3-B342ECFF75C9}" type="sibTrans" cxnId="{53747E4D-FCE3-486C-8730-BA1A20FE33DD}">
      <dgm:prSet/>
      <dgm:spPr/>
      <dgm:t>
        <a:bodyPr/>
        <a:lstStyle/>
        <a:p>
          <a:endParaRPr lang="en-US"/>
        </a:p>
      </dgm:t>
    </dgm:pt>
    <dgm:pt modelId="{F4046FB4-8EC2-40D2-B27E-EA6E6F9ECFC9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3A398056-8EEE-455A-914E-D2601F0AEDB6}" type="parTrans" cxnId="{DADDCB35-764E-49A3-B49C-CDE746EC3AEA}">
      <dgm:prSet/>
      <dgm:spPr/>
      <dgm:t>
        <a:bodyPr/>
        <a:lstStyle/>
        <a:p>
          <a:endParaRPr lang="en-US"/>
        </a:p>
      </dgm:t>
    </dgm:pt>
    <dgm:pt modelId="{DDF8F6EA-74C4-4493-9542-A5DDD796B66A}" type="sibTrans" cxnId="{DADDCB35-764E-49A3-B49C-CDE746EC3AEA}">
      <dgm:prSet/>
      <dgm:spPr/>
      <dgm:t>
        <a:bodyPr/>
        <a:lstStyle/>
        <a:p>
          <a:endParaRPr lang="en-US"/>
        </a:p>
      </dgm:t>
    </dgm:pt>
    <dgm:pt modelId="{4811C023-37CD-42F6-ABF8-9EB61B506A2D}">
      <dgm:prSet phldrT="[Text]"/>
      <dgm:spPr/>
      <dgm:t>
        <a:bodyPr/>
        <a:lstStyle/>
        <a:p>
          <a:r>
            <a:rPr lang="en-US" dirty="0"/>
            <a:t>L3 Bullet</a:t>
          </a:r>
        </a:p>
      </dgm:t>
    </dgm:pt>
    <dgm:pt modelId="{0876E657-36C9-497A-90F5-47D09CF0C782}" type="parTrans" cxnId="{1228CDC1-8C59-4640-ABB1-F387BE7B31F3}">
      <dgm:prSet/>
      <dgm:spPr/>
      <dgm:t>
        <a:bodyPr/>
        <a:lstStyle/>
        <a:p>
          <a:endParaRPr lang="en-US"/>
        </a:p>
      </dgm:t>
    </dgm:pt>
    <dgm:pt modelId="{205F88E8-D7B8-469D-ABC0-3C51AF4861DD}" type="sibTrans" cxnId="{1228CDC1-8C59-4640-ABB1-F387BE7B31F3}">
      <dgm:prSet/>
      <dgm:spPr/>
      <dgm:t>
        <a:bodyPr/>
        <a:lstStyle/>
        <a:p>
          <a:endParaRPr lang="en-US"/>
        </a:p>
      </dgm:t>
    </dgm:pt>
    <dgm:pt modelId="{D4760F58-BA46-48CD-B849-C26E9D940EB2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BC424F07-9F24-455D-8232-CB56C9687E7F}" type="parTrans" cxnId="{F4C162AB-BF40-4C15-AB9C-DF9E19930DA5}">
      <dgm:prSet/>
      <dgm:spPr/>
      <dgm:t>
        <a:bodyPr/>
        <a:lstStyle/>
        <a:p>
          <a:endParaRPr lang="en-US"/>
        </a:p>
      </dgm:t>
    </dgm:pt>
    <dgm:pt modelId="{68B144A2-3415-4173-B24B-F56A8FF805C2}" type="sibTrans" cxnId="{F4C162AB-BF40-4C15-AB9C-DF9E19930DA5}">
      <dgm:prSet/>
      <dgm:spPr/>
      <dgm:t>
        <a:bodyPr/>
        <a:lstStyle/>
        <a:p>
          <a:endParaRPr lang="en-US"/>
        </a:p>
      </dgm:t>
    </dgm:pt>
    <dgm:pt modelId="{912F5EF8-FC6B-4A19-9187-CFA88BF4F7AB}">
      <dgm:prSet phldrT="[Text]"/>
      <dgm:spPr/>
      <dgm:t>
        <a:bodyPr/>
        <a:lstStyle/>
        <a:p>
          <a:r>
            <a:rPr lang="en-US" dirty="0"/>
            <a:t>Sub bullet</a:t>
          </a:r>
        </a:p>
      </dgm:t>
    </dgm:pt>
    <dgm:pt modelId="{E473C8A9-28C1-433F-BC40-4115B1E45BD0}" type="parTrans" cxnId="{DEA49516-5EDE-4F49-846C-BCAEC8FE146D}">
      <dgm:prSet/>
      <dgm:spPr/>
      <dgm:t>
        <a:bodyPr/>
        <a:lstStyle/>
        <a:p>
          <a:endParaRPr lang="en-US"/>
        </a:p>
      </dgm:t>
    </dgm:pt>
    <dgm:pt modelId="{32229C64-418E-403B-8237-ECE80C063F4C}" type="sibTrans" cxnId="{DEA49516-5EDE-4F49-846C-BCAEC8FE146D}">
      <dgm:prSet/>
      <dgm:spPr/>
      <dgm:t>
        <a:bodyPr/>
        <a:lstStyle/>
        <a:p>
          <a:endParaRPr lang="en-US"/>
        </a:p>
      </dgm:t>
    </dgm:pt>
    <dgm:pt modelId="{C43522C4-561B-412C-9F88-C1D939E2CFD5}">
      <dgm:prSet phldrT="[Text]"/>
      <dgm:spPr/>
      <dgm:t>
        <a:bodyPr/>
        <a:lstStyle/>
        <a:p>
          <a:r>
            <a:rPr lang="en-US" dirty="0"/>
            <a:t>Subtext</a:t>
          </a:r>
        </a:p>
      </dgm:t>
    </dgm:pt>
    <dgm:pt modelId="{7B31C9C9-8F7E-44FD-B06D-818359A5B9BD}" type="parTrans" cxnId="{522BD695-F3DB-4CE0-8CA7-C910C43DB91E}">
      <dgm:prSet/>
      <dgm:spPr/>
      <dgm:t>
        <a:bodyPr/>
        <a:lstStyle/>
        <a:p>
          <a:endParaRPr lang="en-US"/>
        </a:p>
      </dgm:t>
    </dgm:pt>
    <dgm:pt modelId="{EB990C00-CA42-411C-8754-C091F5EBB7C6}" type="sibTrans" cxnId="{522BD695-F3DB-4CE0-8CA7-C910C43DB91E}">
      <dgm:prSet/>
      <dgm:spPr/>
      <dgm:t>
        <a:bodyPr/>
        <a:lstStyle/>
        <a:p>
          <a:endParaRPr lang="en-US"/>
        </a:p>
      </dgm:t>
    </dgm:pt>
    <dgm:pt modelId="{CA4789B4-8CA1-4E8C-AE6F-17A4252CD959}">
      <dgm:prSet phldrT="[Text]"/>
      <dgm:spPr/>
      <dgm:t>
        <a:bodyPr/>
        <a:lstStyle/>
        <a:p>
          <a:r>
            <a:rPr lang="en-US" dirty="0"/>
            <a:t>L4 Bullet</a:t>
          </a:r>
        </a:p>
      </dgm:t>
    </dgm:pt>
    <dgm:pt modelId="{21D8C30F-D4A5-49CA-BE08-8C5C745146E9}" type="parTrans" cxnId="{AA80D85F-60A3-4658-BC1E-1B03E01691C8}">
      <dgm:prSet/>
      <dgm:spPr/>
      <dgm:t>
        <a:bodyPr/>
        <a:lstStyle/>
        <a:p>
          <a:endParaRPr lang="en-US"/>
        </a:p>
      </dgm:t>
    </dgm:pt>
    <dgm:pt modelId="{AC9D618F-695A-4673-8460-7FC116F55492}" type="sibTrans" cxnId="{AA80D85F-60A3-4658-BC1E-1B03E01691C8}">
      <dgm:prSet/>
      <dgm:spPr/>
      <dgm:t>
        <a:bodyPr/>
        <a:lstStyle/>
        <a:p>
          <a:endParaRPr lang="en-US"/>
        </a:p>
      </dgm:t>
    </dgm:pt>
    <dgm:pt modelId="{6B68F10B-F387-4B11-B77F-7DFE2B6125F3}">
      <dgm:prSet phldrT="[Text]"/>
      <dgm:spPr/>
      <dgm:t>
        <a:bodyPr/>
        <a:lstStyle/>
        <a:p>
          <a:r>
            <a:rPr lang="en-US" dirty="0"/>
            <a:t>Sub </a:t>
          </a:r>
          <a:r>
            <a:rPr lang="en-US" dirty="0" err="1"/>
            <a:t>Sub</a:t>
          </a:r>
          <a:r>
            <a:rPr lang="en-US" dirty="0"/>
            <a:t> bullet</a:t>
          </a:r>
        </a:p>
      </dgm:t>
    </dgm:pt>
    <dgm:pt modelId="{294DFFF7-59CB-493E-9D0B-F3C744A25BEE}" type="parTrans" cxnId="{37133AC0-389D-451C-9D03-D39DE5A8C649}">
      <dgm:prSet/>
      <dgm:spPr/>
      <dgm:t>
        <a:bodyPr/>
        <a:lstStyle/>
        <a:p>
          <a:endParaRPr lang="en-US"/>
        </a:p>
      </dgm:t>
    </dgm:pt>
    <dgm:pt modelId="{3570932C-600C-47E8-BD38-B2106A3DB1CD}" type="sibTrans" cxnId="{37133AC0-389D-451C-9D03-D39DE5A8C649}">
      <dgm:prSet/>
      <dgm:spPr/>
      <dgm:t>
        <a:bodyPr/>
        <a:lstStyle/>
        <a:p>
          <a:endParaRPr lang="en-US"/>
        </a:p>
      </dgm:t>
    </dgm:pt>
    <dgm:pt modelId="{95AECED4-356F-4C08-9749-F1F025E2FE63}">
      <dgm:prSet phldrT="[Text]"/>
      <dgm:spPr/>
      <dgm:t>
        <a:bodyPr/>
        <a:lstStyle/>
        <a:p>
          <a:r>
            <a:rPr lang="en-US"/>
            <a:t>Sub Sub bullet</a:t>
          </a:r>
          <a:endParaRPr lang="en-US" dirty="0"/>
        </a:p>
      </dgm:t>
    </dgm:pt>
    <dgm:pt modelId="{949FF31E-3949-4B2D-80F4-4AD160BE8E36}" type="parTrans" cxnId="{33E52EA0-3E1E-48D3-A105-9B9F1B6FE859}">
      <dgm:prSet/>
      <dgm:spPr/>
      <dgm:t>
        <a:bodyPr/>
        <a:lstStyle/>
        <a:p>
          <a:endParaRPr lang="en-US"/>
        </a:p>
      </dgm:t>
    </dgm:pt>
    <dgm:pt modelId="{926F694B-4E88-4BA0-B715-3A698791C2FF}" type="sibTrans" cxnId="{33E52EA0-3E1E-48D3-A105-9B9F1B6FE859}">
      <dgm:prSet/>
      <dgm:spPr/>
      <dgm:t>
        <a:bodyPr/>
        <a:lstStyle/>
        <a:p>
          <a:endParaRPr lang="en-US"/>
        </a:p>
      </dgm:t>
    </dgm:pt>
    <dgm:pt modelId="{69148233-BAFF-47D4-93CC-9D27BA857117}" type="pres">
      <dgm:prSet presAssocID="{8ABB57CE-1AA2-45C3-B45E-F507C67EDDE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7A3841F-87F7-4CA2-97E5-AC880EBA3329}" type="pres">
      <dgm:prSet presAssocID="{C923B2E6-4E1C-46C3-AC35-B71C7EFC4431}" presName="root1" presStyleCnt="0"/>
      <dgm:spPr/>
    </dgm:pt>
    <dgm:pt modelId="{92D89B63-C9B4-4F5A-AA4D-F63A27C1E3F0}" type="pres">
      <dgm:prSet presAssocID="{C923B2E6-4E1C-46C3-AC35-B71C7EFC4431}" presName="LevelOneTextNode" presStyleLbl="node0" presStyleIdx="0" presStyleCnt="4">
        <dgm:presLayoutVars>
          <dgm:chPref val="3"/>
        </dgm:presLayoutVars>
      </dgm:prSet>
      <dgm:spPr/>
    </dgm:pt>
    <dgm:pt modelId="{49F1631A-325F-44F2-A1DE-A3F8A4225A86}" type="pres">
      <dgm:prSet presAssocID="{C923B2E6-4E1C-46C3-AC35-B71C7EFC4431}" presName="level2hierChild" presStyleCnt="0"/>
      <dgm:spPr/>
    </dgm:pt>
    <dgm:pt modelId="{A9DC7978-B4BA-4F5B-B5B7-7947B88DFB21}" type="pres">
      <dgm:prSet presAssocID="{888D49A3-3CDE-48F5-9F63-AB849AAED745}" presName="conn2-1" presStyleLbl="parChTrans1D2" presStyleIdx="0" presStyleCnt="8"/>
      <dgm:spPr/>
    </dgm:pt>
    <dgm:pt modelId="{B700E1AA-47D7-4B71-9E65-40BD9E80E12D}" type="pres">
      <dgm:prSet presAssocID="{888D49A3-3CDE-48F5-9F63-AB849AAED745}" presName="connTx" presStyleLbl="parChTrans1D2" presStyleIdx="0" presStyleCnt="8"/>
      <dgm:spPr/>
    </dgm:pt>
    <dgm:pt modelId="{8C98E00D-8A57-4FCB-8304-2A9170D27FCE}" type="pres">
      <dgm:prSet presAssocID="{A824CE10-49EC-4DBB-B501-442BD0F2F703}" presName="root2" presStyleCnt="0"/>
      <dgm:spPr/>
    </dgm:pt>
    <dgm:pt modelId="{4E7DCC6C-4A9B-4943-A32D-1761EC332B87}" type="pres">
      <dgm:prSet presAssocID="{A824CE10-49EC-4DBB-B501-442BD0F2F703}" presName="LevelTwoTextNode" presStyleLbl="node2" presStyleIdx="0" presStyleCnt="8">
        <dgm:presLayoutVars>
          <dgm:chPref val="3"/>
        </dgm:presLayoutVars>
      </dgm:prSet>
      <dgm:spPr/>
    </dgm:pt>
    <dgm:pt modelId="{BFCA187E-ADEF-4554-8C01-2B9441EE2DF2}" type="pres">
      <dgm:prSet presAssocID="{A824CE10-49EC-4DBB-B501-442BD0F2F703}" presName="level3hierChild" presStyleCnt="0"/>
      <dgm:spPr/>
    </dgm:pt>
    <dgm:pt modelId="{C3B7903B-AE06-40F8-BA71-BD2EE8EACAAB}" type="pres">
      <dgm:prSet presAssocID="{A5A8FCB5-0EE0-4C52-972C-2089492763F1}" presName="conn2-1" presStyleLbl="parChTrans1D3" presStyleIdx="0" presStyleCnt="8"/>
      <dgm:spPr/>
    </dgm:pt>
    <dgm:pt modelId="{97EB39D1-C7A2-4B25-B88A-DAE43675175B}" type="pres">
      <dgm:prSet presAssocID="{A5A8FCB5-0EE0-4C52-972C-2089492763F1}" presName="connTx" presStyleLbl="parChTrans1D3" presStyleIdx="0" presStyleCnt="8"/>
      <dgm:spPr/>
    </dgm:pt>
    <dgm:pt modelId="{6C34845A-55C8-4B59-A896-D44D628BA724}" type="pres">
      <dgm:prSet presAssocID="{90F62C05-6B49-41B8-97BE-FB1545A66EC8}" presName="root2" presStyleCnt="0"/>
      <dgm:spPr/>
    </dgm:pt>
    <dgm:pt modelId="{B6DCFF3E-C26D-4145-BD02-4A3F51898A8F}" type="pres">
      <dgm:prSet presAssocID="{90F62C05-6B49-41B8-97BE-FB1545A66EC8}" presName="LevelTwoTextNode" presStyleLbl="node3" presStyleIdx="0" presStyleCnt="8">
        <dgm:presLayoutVars>
          <dgm:chPref val="3"/>
        </dgm:presLayoutVars>
      </dgm:prSet>
      <dgm:spPr/>
    </dgm:pt>
    <dgm:pt modelId="{837207FA-535C-4FEF-A85E-09615BE69348}" type="pres">
      <dgm:prSet presAssocID="{90F62C05-6B49-41B8-97BE-FB1545A66EC8}" presName="level3hierChild" presStyleCnt="0"/>
      <dgm:spPr/>
    </dgm:pt>
    <dgm:pt modelId="{9C47199C-1DE7-43CA-A4F6-001DA5BB918A}" type="pres">
      <dgm:prSet presAssocID="{33D27811-9C8A-4FAD-95E9-0C8B4E88B3ED}" presName="conn2-1" presStyleLbl="parChTrans1D4" presStyleIdx="0" presStyleCnt="6"/>
      <dgm:spPr/>
    </dgm:pt>
    <dgm:pt modelId="{83B434BA-535C-41FA-B9BC-D6BCCE2B0E9C}" type="pres">
      <dgm:prSet presAssocID="{33D27811-9C8A-4FAD-95E9-0C8B4E88B3ED}" presName="connTx" presStyleLbl="parChTrans1D4" presStyleIdx="0" presStyleCnt="6"/>
      <dgm:spPr/>
    </dgm:pt>
    <dgm:pt modelId="{23BB3A1B-A292-40D6-BF9C-D02E14158327}" type="pres">
      <dgm:prSet presAssocID="{25C8B767-75DF-40A5-9DFD-EC1D5829D948}" presName="root2" presStyleCnt="0"/>
      <dgm:spPr/>
    </dgm:pt>
    <dgm:pt modelId="{FF95170E-4F3F-4EC5-B4F5-B6D2A57FAE2D}" type="pres">
      <dgm:prSet presAssocID="{25C8B767-75DF-40A5-9DFD-EC1D5829D948}" presName="LevelTwoTextNode" presStyleLbl="node4" presStyleIdx="0" presStyleCnt="6">
        <dgm:presLayoutVars>
          <dgm:chPref val="3"/>
        </dgm:presLayoutVars>
      </dgm:prSet>
      <dgm:spPr/>
    </dgm:pt>
    <dgm:pt modelId="{07BB56C7-9D2D-4025-B5B9-C9E7B4AE8133}" type="pres">
      <dgm:prSet presAssocID="{25C8B767-75DF-40A5-9DFD-EC1D5829D948}" presName="level3hierChild" presStyleCnt="0"/>
      <dgm:spPr/>
    </dgm:pt>
    <dgm:pt modelId="{3E077025-22EE-4B5D-A1FE-A7D3066FCED5}" type="pres">
      <dgm:prSet presAssocID="{A3D28FED-1843-40E5-B918-D985D0E9E1FF}" presName="conn2-1" presStyleLbl="parChTrans1D3" presStyleIdx="1" presStyleCnt="8"/>
      <dgm:spPr/>
    </dgm:pt>
    <dgm:pt modelId="{80CD9195-1EE8-48DD-A772-4CB943E64CB6}" type="pres">
      <dgm:prSet presAssocID="{A3D28FED-1843-40E5-B918-D985D0E9E1FF}" presName="connTx" presStyleLbl="parChTrans1D3" presStyleIdx="1" presStyleCnt="8"/>
      <dgm:spPr/>
    </dgm:pt>
    <dgm:pt modelId="{45F33D42-D448-4A27-9599-737925D957BA}" type="pres">
      <dgm:prSet presAssocID="{C57E4836-1FB1-4199-930D-E601B5CC4AA9}" presName="root2" presStyleCnt="0"/>
      <dgm:spPr/>
    </dgm:pt>
    <dgm:pt modelId="{D65C8FCB-E879-41E2-A9C5-4B4B959A0FEC}" type="pres">
      <dgm:prSet presAssocID="{C57E4836-1FB1-4199-930D-E601B5CC4AA9}" presName="LevelTwoTextNode" presStyleLbl="node3" presStyleIdx="1" presStyleCnt="8">
        <dgm:presLayoutVars>
          <dgm:chPref val="3"/>
        </dgm:presLayoutVars>
      </dgm:prSet>
      <dgm:spPr/>
    </dgm:pt>
    <dgm:pt modelId="{BDE38985-FEB5-4169-8B93-B6DEAE466130}" type="pres">
      <dgm:prSet presAssocID="{C57E4836-1FB1-4199-930D-E601B5CC4AA9}" presName="level3hierChild" presStyleCnt="0"/>
      <dgm:spPr/>
    </dgm:pt>
    <dgm:pt modelId="{81D1B136-32CE-4B6F-9421-6363A6386A42}" type="pres">
      <dgm:prSet presAssocID="{A1B9E9E1-09A4-4B01-9E92-2DD7568A888D}" presName="conn2-1" presStyleLbl="parChTrans1D2" presStyleIdx="1" presStyleCnt="8"/>
      <dgm:spPr/>
    </dgm:pt>
    <dgm:pt modelId="{FDE2E1BA-E37C-4902-B952-5ECA2E7D8BFE}" type="pres">
      <dgm:prSet presAssocID="{A1B9E9E1-09A4-4B01-9E92-2DD7568A888D}" presName="connTx" presStyleLbl="parChTrans1D2" presStyleIdx="1" presStyleCnt="8"/>
      <dgm:spPr/>
    </dgm:pt>
    <dgm:pt modelId="{07A19347-BB37-4DF5-ABD0-1FFD887CA65D}" type="pres">
      <dgm:prSet presAssocID="{0DBBFA92-7D78-4442-8183-F551C06BC5FE}" presName="root2" presStyleCnt="0"/>
      <dgm:spPr/>
    </dgm:pt>
    <dgm:pt modelId="{DA66D2EA-2907-43AD-B701-673829F3FD4C}" type="pres">
      <dgm:prSet presAssocID="{0DBBFA92-7D78-4442-8183-F551C06BC5FE}" presName="LevelTwoTextNode" presStyleLbl="node2" presStyleIdx="1" presStyleCnt="8">
        <dgm:presLayoutVars>
          <dgm:chPref val="3"/>
        </dgm:presLayoutVars>
      </dgm:prSet>
      <dgm:spPr/>
    </dgm:pt>
    <dgm:pt modelId="{CCB90C0A-6290-42AE-A046-52CBBE14C96F}" type="pres">
      <dgm:prSet presAssocID="{0DBBFA92-7D78-4442-8183-F551C06BC5FE}" presName="level3hierChild" presStyleCnt="0"/>
      <dgm:spPr/>
    </dgm:pt>
    <dgm:pt modelId="{051B2B54-026E-4FDD-B309-38CF57B2FBE7}" type="pres">
      <dgm:prSet presAssocID="{90D962C7-06EB-40B3-B5BC-010EBBAEE22D}" presName="root1" presStyleCnt="0"/>
      <dgm:spPr/>
    </dgm:pt>
    <dgm:pt modelId="{DFC4F021-05FC-49E7-84C6-8506327B69DA}" type="pres">
      <dgm:prSet presAssocID="{90D962C7-06EB-40B3-B5BC-010EBBAEE22D}" presName="LevelOneTextNode" presStyleLbl="node0" presStyleIdx="1" presStyleCnt="4">
        <dgm:presLayoutVars>
          <dgm:chPref val="3"/>
        </dgm:presLayoutVars>
      </dgm:prSet>
      <dgm:spPr/>
    </dgm:pt>
    <dgm:pt modelId="{148FD387-BC1A-480A-A273-51579DE38D2D}" type="pres">
      <dgm:prSet presAssocID="{90D962C7-06EB-40B3-B5BC-010EBBAEE22D}" presName="level2hierChild" presStyleCnt="0"/>
      <dgm:spPr/>
    </dgm:pt>
    <dgm:pt modelId="{66D17725-C4B6-4E97-9655-40C597F690BD}" type="pres">
      <dgm:prSet presAssocID="{085CE505-12E7-4A5D-BE17-AB987C455BDA}" presName="conn2-1" presStyleLbl="parChTrans1D2" presStyleIdx="2" presStyleCnt="8"/>
      <dgm:spPr/>
    </dgm:pt>
    <dgm:pt modelId="{1E7A3EBF-5C80-4E9E-B65F-214377CA1DAA}" type="pres">
      <dgm:prSet presAssocID="{085CE505-12E7-4A5D-BE17-AB987C455BDA}" presName="connTx" presStyleLbl="parChTrans1D2" presStyleIdx="2" presStyleCnt="8"/>
      <dgm:spPr/>
    </dgm:pt>
    <dgm:pt modelId="{3B33C778-640F-46AC-8CA6-51924D1785D6}" type="pres">
      <dgm:prSet presAssocID="{A060D1E9-6792-44F5-8CAD-3A3153A0D261}" presName="root2" presStyleCnt="0"/>
      <dgm:spPr/>
    </dgm:pt>
    <dgm:pt modelId="{B9C97286-44AD-4176-890B-C58ECAF5E155}" type="pres">
      <dgm:prSet presAssocID="{A060D1E9-6792-44F5-8CAD-3A3153A0D261}" presName="LevelTwoTextNode" presStyleLbl="node2" presStyleIdx="2" presStyleCnt="8">
        <dgm:presLayoutVars>
          <dgm:chPref val="3"/>
        </dgm:presLayoutVars>
      </dgm:prSet>
      <dgm:spPr/>
    </dgm:pt>
    <dgm:pt modelId="{E44E5C96-E51D-46B4-9C4D-10551B8B3D35}" type="pres">
      <dgm:prSet presAssocID="{A060D1E9-6792-44F5-8CAD-3A3153A0D261}" presName="level3hierChild" presStyleCnt="0"/>
      <dgm:spPr/>
    </dgm:pt>
    <dgm:pt modelId="{D5FBE848-2E1F-4EF7-A504-6CE3D5F0785C}" type="pres">
      <dgm:prSet presAssocID="{3C85B827-3CF5-44D5-BB2B-7E340181961E}" presName="conn2-1" presStyleLbl="parChTrans1D3" presStyleIdx="2" presStyleCnt="8"/>
      <dgm:spPr/>
    </dgm:pt>
    <dgm:pt modelId="{3E44AD34-FF56-4A27-8E63-54752FD168DE}" type="pres">
      <dgm:prSet presAssocID="{3C85B827-3CF5-44D5-BB2B-7E340181961E}" presName="connTx" presStyleLbl="parChTrans1D3" presStyleIdx="2" presStyleCnt="8"/>
      <dgm:spPr/>
    </dgm:pt>
    <dgm:pt modelId="{805AB2EE-C65C-4802-ACEB-E0A645C16596}" type="pres">
      <dgm:prSet presAssocID="{DFBF8FFB-45A3-401B-A679-799E3EA9BE9B}" presName="root2" presStyleCnt="0"/>
      <dgm:spPr/>
    </dgm:pt>
    <dgm:pt modelId="{3C68DF00-E6C9-4311-B2D1-8D59C6F5BEF4}" type="pres">
      <dgm:prSet presAssocID="{DFBF8FFB-45A3-401B-A679-799E3EA9BE9B}" presName="LevelTwoTextNode" presStyleLbl="node3" presStyleIdx="2" presStyleCnt="8">
        <dgm:presLayoutVars>
          <dgm:chPref val="3"/>
        </dgm:presLayoutVars>
      </dgm:prSet>
      <dgm:spPr/>
    </dgm:pt>
    <dgm:pt modelId="{715F51CA-6536-4467-BD67-C3479BB5B577}" type="pres">
      <dgm:prSet presAssocID="{DFBF8FFB-45A3-401B-A679-799E3EA9BE9B}" presName="level3hierChild" presStyleCnt="0"/>
      <dgm:spPr/>
    </dgm:pt>
    <dgm:pt modelId="{E73658A3-7199-41CF-BA16-4C447236A895}" type="pres">
      <dgm:prSet presAssocID="{7B1C56C4-EAEC-4587-89C0-A21FF5E3D048}" presName="conn2-1" presStyleLbl="parChTrans1D4" presStyleIdx="1" presStyleCnt="6"/>
      <dgm:spPr/>
    </dgm:pt>
    <dgm:pt modelId="{7129973A-B151-4D92-9836-C442001C31E2}" type="pres">
      <dgm:prSet presAssocID="{7B1C56C4-EAEC-4587-89C0-A21FF5E3D048}" presName="connTx" presStyleLbl="parChTrans1D4" presStyleIdx="1" presStyleCnt="6"/>
      <dgm:spPr/>
    </dgm:pt>
    <dgm:pt modelId="{A6D84804-E609-4847-BF03-145E822349ED}" type="pres">
      <dgm:prSet presAssocID="{7C33DF53-4EC9-46C2-AD40-302C194F4295}" presName="root2" presStyleCnt="0"/>
      <dgm:spPr/>
    </dgm:pt>
    <dgm:pt modelId="{9D885E11-E422-460A-BEC2-69396D4891D1}" type="pres">
      <dgm:prSet presAssocID="{7C33DF53-4EC9-46C2-AD40-302C194F4295}" presName="LevelTwoTextNode" presStyleLbl="node4" presStyleIdx="1" presStyleCnt="6">
        <dgm:presLayoutVars>
          <dgm:chPref val="3"/>
        </dgm:presLayoutVars>
      </dgm:prSet>
      <dgm:spPr/>
    </dgm:pt>
    <dgm:pt modelId="{465F7451-40D4-4EC3-A776-8F71FF1D5E4B}" type="pres">
      <dgm:prSet presAssocID="{7C33DF53-4EC9-46C2-AD40-302C194F4295}" presName="level3hierChild" presStyleCnt="0"/>
      <dgm:spPr/>
    </dgm:pt>
    <dgm:pt modelId="{4FA1530E-342E-4D9E-9DBE-A47FBE61C905}" type="pres">
      <dgm:prSet presAssocID="{3AEDB604-747C-4774-AF49-48FFAD41AB8A}" presName="conn2-1" presStyleLbl="parChTrans1D3" presStyleIdx="3" presStyleCnt="8"/>
      <dgm:spPr/>
    </dgm:pt>
    <dgm:pt modelId="{32ECEEDC-1F66-4665-9E58-139A5F73F92F}" type="pres">
      <dgm:prSet presAssocID="{3AEDB604-747C-4774-AF49-48FFAD41AB8A}" presName="connTx" presStyleLbl="parChTrans1D3" presStyleIdx="3" presStyleCnt="8"/>
      <dgm:spPr/>
    </dgm:pt>
    <dgm:pt modelId="{811C6ABA-92BD-4AE5-935A-73C6B62C17F6}" type="pres">
      <dgm:prSet presAssocID="{D87726AA-4A75-41CE-9ABC-05DB8D016754}" presName="root2" presStyleCnt="0"/>
      <dgm:spPr/>
    </dgm:pt>
    <dgm:pt modelId="{A7959258-18C4-4546-98CD-C794394D4A01}" type="pres">
      <dgm:prSet presAssocID="{D87726AA-4A75-41CE-9ABC-05DB8D016754}" presName="LevelTwoTextNode" presStyleLbl="node3" presStyleIdx="3" presStyleCnt="8">
        <dgm:presLayoutVars>
          <dgm:chPref val="3"/>
        </dgm:presLayoutVars>
      </dgm:prSet>
      <dgm:spPr/>
    </dgm:pt>
    <dgm:pt modelId="{7E244D30-0FBA-4580-87F9-FB4D270489B1}" type="pres">
      <dgm:prSet presAssocID="{D87726AA-4A75-41CE-9ABC-05DB8D016754}" presName="level3hierChild" presStyleCnt="0"/>
      <dgm:spPr/>
    </dgm:pt>
    <dgm:pt modelId="{E210781C-3EEC-4D9A-8EFC-F40F079AEA38}" type="pres">
      <dgm:prSet presAssocID="{B319BFAD-749C-413E-84A1-8A0F5839D2FC}" presName="conn2-1" presStyleLbl="parChTrans1D2" presStyleIdx="3" presStyleCnt="8"/>
      <dgm:spPr/>
    </dgm:pt>
    <dgm:pt modelId="{B703316C-555A-4143-A447-758A31856DC7}" type="pres">
      <dgm:prSet presAssocID="{B319BFAD-749C-413E-84A1-8A0F5839D2FC}" presName="connTx" presStyleLbl="parChTrans1D2" presStyleIdx="3" presStyleCnt="8"/>
      <dgm:spPr/>
    </dgm:pt>
    <dgm:pt modelId="{80B5503C-64E5-4636-95A8-0B8EBDDC40D6}" type="pres">
      <dgm:prSet presAssocID="{9641F91D-89F0-4CC1-8563-2456F3EF47AC}" presName="root2" presStyleCnt="0"/>
      <dgm:spPr/>
    </dgm:pt>
    <dgm:pt modelId="{19D652B1-3252-41E8-9CD7-C68CA8A67FAE}" type="pres">
      <dgm:prSet presAssocID="{9641F91D-89F0-4CC1-8563-2456F3EF47AC}" presName="LevelTwoTextNode" presStyleLbl="node2" presStyleIdx="3" presStyleCnt="8">
        <dgm:presLayoutVars>
          <dgm:chPref val="3"/>
        </dgm:presLayoutVars>
      </dgm:prSet>
      <dgm:spPr/>
    </dgm:pt>
    <dgm:pt modelId="{58E0EA93-1C06-4165-9FD0-22D908FCA3CB}" type="pres">
      <dgm:prSet presAssocID="{9641F91D-89F0-4CC1-8563-2456F3EF47AC}" presName="level3hierChild" presStyleCnt="0"/>
      <dgm:spPr/>
    </dgm:pt>
    <dgm:pt modelId="{46B27FD8-A611-48D5-BAE2-7DE65D199A7E}" type="pres">
      <dgm:prSet presAssocID="{A18BEDDF-1FD5-49C4-9D19-4F9D424110FC}" presName="root1" presStyleCnt="0"/>
      <dgm:spPr/>
    </dgm:pt>
    <dgm:pt modelId="{81F3E16D-58C8-4950-8FD5-CA1C47F1FFBE}" type="pres">
      <dgm:prSet presAssocID="{A18BEDDF-1FD5-49C4-9D19-4F9D424110FC}" presName="LevelOneTextNode" presStyleLbl="node0" presStyleIdx="2" presStyleCnt="4">
        <dgm:presLayoutVars>
          <dgm:chPref val="3"/>
        </dgm:presLayoutVars>
      </dgm:prSet>
      <dgm:spPr/>
    </dgm:pt>
    <dgm:pt modelId="{3B9ED3D3-C4B9-4759-AA09-3E69EAD42B93}" type="pres">
      <dgm:prSet presAssocID="{A18BEDDF-1FD5-49C4-9D19-4F9D424110FC}" presName="level2hierChild" presStyleCnt="0"/>
      <dgm:spPr/>
    </dgm:pt>
    <dgm:pt modelId="{F6F42862-36AA-490E-9FC7-6D0163BFEAE1}" type="pres">
      <dgm:prSet presAssocID="{171460E6-3467-42A7-ADF0-D5D2CB7753BB}" presName="conn2-1" presStyleLbl="parChTrans1D2" presStyleIdx="4" presStyleCnt="8"/>
      <dgm:spPr/>
    </dgm:pt>
    <dgm:pt modelId="{D30B41DD-BCAD-4042-A083-26ECC2E4CA0F}" type="pres">
      <dgm:prSet presAssocID="{171460E6-3467-42A7-ADF0-D5D2CB7753BB}" presName="connTx" presStyleLbl="parChTrans1D2" presStyleIdx="4" presStyleCnt="8"/>
      <dgm:spPr/>
    </dgm:pt>
    <dgm:pt modelId="{2B06CDDE-CD99-44E1-9342-FEC8F63678F6}" type="pres">
      <dgm:prSet presAssocID="{5F72DB6F-B951-4EB6-BED9-A1E09D544698}" presName="root2" presStyleCnt="0"/>
      <dgm:spPr/>
    </dgm:pt>
    <dgm:pt modelId="{1723579B-6B64-41C6-9B62-DA536A244DA5}" type="pres">
      <dgm:prSet presAssocID="{5F72DB6F-B951-4EB6-BED9-A1E09D544698}" presName="LevelTwoTextNode" presStyleLbl="node2" presStyleIdx="4" presStyleCnt="8">
        <dgm:presLayoutVars>
          <dgm:chPref val="3"/>
        </dgm:presLayoutVars>
      </dgm:prSet>
      <dgm:spPr/>
    </dgm:pt>
    <dgm:pt modelId="{CD67A50F-6CB7-4AA3-8D46-E4B738B81962}" type="pres">
      <dgm:prSet presAssocID="{5F72DB6F-B951-4EB6-BED9-A1E09D544698}" presName="level3hierChild" presStyleCnt="0"/>
      <dgm:spPr/>
    </dgm:pt>
    <dgm:pt modelId="{80029DD3-6BB9-4E96-B6F3-0B262B09D61D}" type="pres">
      <dgm:prSet presAssocID="{301A094F-5DBD-447D-85EC-A107970F25EF}" presName="conn2-1" presStyleLbl="parChTrans1D3" presStyleIdx="4" presStyleCnt="8"/>
      <dgm:spPr/>
    </dgm:pt>
    <dgm:pt modelId="{76C971ED-D375-4E4D-8B1C-251DD4BE6C5C}" type="pres">
      <dgm:prSet presAssocID="{301A094F-5DBD-447D-85EC-A107970F25EF}" presName="connTx" presStyleLbl="parChTrans1D3" presStyleIdx="4" presStyleCnt="8"/>
      <dgm:spPr/>
    </dgm:pt>
    <dgm:pt modelId="{800591A3-F1A3-42E0-AA06-25C1D11B6D7E}" type="pres">
      <dgm:prSet presAssocID="{A88B43BB-9F15-4EEF-90BB-C6AF145B26AF}" presName="root2" presStyleCnt="0"/>
      <dgm:spPr/>
    </dgm:pt>
    <dgm:pt modelId="{13B7B0B6-2082-4904-891C-14FB2448D97E}" type="pres">
      <dgm:prSet presAssocID="{A88B43BB-9F15-4EEF-90BB-C6AF145B26AF}" presName="LevelTwoTextNode" presStyleLbl="node3" presStyleIdx="4" presStyleCnt="8">
        <dgm:presLayoutVars>
          <dgm:chPref val="3"/>
        </dgm:presLayoutVars>
      </dgm:prSet>
      <dgm:spPr/>
    </dgm:pt>
    <dgm:pt modelId="{9C1F6514-8FD7-48E7-9571-F25EBCF44EA2}" type="pres">
      <dgm:prSet presAssocID="{A88B43BB-9F15-4EEF-90BB-C6AF145B26AF}" presName="level3hierChild" presStyleCnt="0"/>
      <dgm:spPr/>
    </dgm:pt>
    <dgm:pt modelId="{FF613C57-1369-4D6E-9A25-E07BCA09ABD3}" type="pres">
      <dgm:prSet presAssocID="{C728E66A-134C-4AAB-A13F-C358262B48DD}" presName="conn2-1" presStyleLbl="parChTrans1D4" presStyleIdx="2" presStyleCnt="6"/>
      <dgm:spPr/>
    </dgm:pt>
    <dgm:pt modelId="{04CC63C9-9056-42E5-9ADC-AF03DE02DCD1}" type="pres">
      <dgm:prSet presAssocID="{C728E66A-134C-4AAB-A13F-C358262B48DD}" presName="connTx" presStyleLbl="parChTrans1D4" presStyleIdx="2" presStyleCnt="6"/>
      <dgm:spPr/>
    </dgm:pt>
    <dgm:pt modelId="{1102E6D1-9613-4BCA-A750-A5CB3DA78813}" type="pres">
      <dgm:prSet presAssocID="{8B8998F8-48D4-42EA-98B4-94219472BC71}" presName="root2" presStyleCnt="0"/>
      <dgm:spPr/>
    </dgm:pt>
    <dgm:pt modelId="{077CA0D7-1251-4534-AA06-B7F0020DADED}" type="pres">
      <dgm:prSet presAssocID="{8B8998F8-48D4-42EA-98B4-94219472BC71}" presName="LevelTwoTextNode" presStyleLbl="node4" presStyleIdx="2" presStyleCnt="6">
        <dgm:presLayoutVars>
          <dgm:chPref val="3"/>
        </dgm:presLayoutVars>
      </dgm:prSet>
      <dgm:spPr/>
    </dgm:pt>
    <dgm:pt modelId="{1F297043-E1FB-4ACC-9DC4-467FD17F8529}" type="pres">
      <dgm:prSet presAssocID="{8B8998F8-48D4-42EA-98B4-94219472BC71}" presName="level3hierChild" presStyleCnt="0"/>
      <dgm:spPr/>
    </dgm:pt>
    <dgm:pt modelId="{ED0D8A7D-5EE4-49F8-BAFE-585629AB06D7}" type="pres">
      <dgm:prSet presAssocID="{294DFFF7-59CB-493E-9D0B-F3C744A25BEE}" presName="conn2-1" presStyleLbl="parChTrans1D4" presStyleIdx="3" presStyleCnt="6"/>
      <dgm:spPr/>
    </dgm:pt>
    <dgm:pt modelId="{161FD08F-6821-4383-98FE-2754BD6593B9}" type="pres">
      <dgm:prSet presAssocID="{294DFFF7-59CB-493E-9D0B-F3C744A25BEE}" presName="connTx" presStyleLbl="parChTrans1D4" presStyleIdx="3" presStyleCnt="6"/>
      <dgm:spPr/>
    </dgm:pt>
    <dgm:pt modelId="{31D0324B-0877-41B6-845C-0AA16660F157}" type="pres">
      <dgm:prSet presAssocID="{6B68F10B-F387-4B11-B77F-7DFE2B6125F3}" presName="root2" presStyleCnt="0"/>
      <dgm:spPr/>
    </dgm:pt>
    <dgm:pt modelId="{E9526BEA-E509-432D-812C-E243A52D68F6}" type="pres">
      <dgm:prSet presAssocID="{6B68F10B-F387-4B11-B77F-7DFE2B6125F3}" presName="LevelTwoTextNode" presStyleLbl="node4" presStyleIdx="3" presStyleCnt="6">
        <dgm:presLayoutVars>
          <dgm:chPref val="3"/>
        </dgm:presLayoutVars>
      </dgm:prSet>
      <dgm:spPr/>
    </dgm:pt>
    <dgm:pt modelId="{83F9F82C-576D-438F-8939-5FA94E664017}" type="pres">
      <dgm:prSet presAssocID="{6B68F10B-F387-4B11-B77F-7DFE2B6125F3}" presName="level3hierChild" presStyleCnt="0"/>
      <dgm:spPr/>
    </dgm:pt>
    <dgm:pt modelId="{0EBF19AC-6077-4BED-83A7-01BE4E5B1879}" type="pres">
      <dgm:prSet presAssocID="{949FF31E-3949-4B2D-80F4-4AD160BE8E36}" presName="conn2-1" presStyleLbl="parChTrans1D4" presStyleIdx="4" presStyleCnt="6"/>
      <dgm:spPr/>
    </dgm:pt>
    <dgm:pt modelId="{8609874D-22C7-427F-B11D-A6272D26BCEA}" type="pres">
      <dgm:prSet presAssocID="{949FF31E-3949-4B2D-80F4-4AD160BE8E36}" presName="connTx" presStyleLbl="parChTrans1D4" presStyleIdx="4" presStyleCnt="6"/>
      <dgm:spPr/>
    </dgm:pt>
    <dgm:pt modelId="{711B9485-BC09-4976-9666-679EB4D381C9}" type="pres">
      <dgm:prSet presAssocID="{95AECED4-356F-4C08-9749-F1F025E2FE63}" presName="root2" presStyleCnt="0"/>
      <dgm:spPr/>
    </dgm:pt>
    <dgm:pt modelId="{DA2211DB-5458-488A-BDCA-7AEE161A27A2}" type="pres">
      <dgm:prSet presAssocID="{95AECED4-356F-4C08-9749-F1F025E2FE63}" presName="LevelTwoTextNode" presStyleLbl="node4" presStyleIdx="4" presStyleCnt="6">
        <dgm:presLayoutVars>
          <dgm:chPref val="3"/>
        </dgm:presLayoutVars>
      </dgm:prSet>
      <dgm:spPr/>
    </dgm:pt>
    <dgm:pt modelId="{A74A657B-7DF4-441C-B423-4421F315E89E}" type="pres">
      <dgm:prSet presAssocID="{95AECED4-356F-4C08-9749-F1F025E2FE63}" presName="level3hierChild" presStyleCnt="0"/>
      <dgm:spPr/>
    </dgm:pt>
    <dgm:pt modelId="{365BF51B-E5E0-4FDB-B029-F5D96A30772C}" type="pres">
      <dgm:prSet presAssocID="{3A398056-8EEE-455A-914E-D2601F0AEDB6}" presName="conn2-1" presStyleLbl="parChTrans1D3" presStyleIdx="5" presStyleCnt="8"/>
      <dgm:spPr/>
    </dgm:pt>
    <dgm:pt modelId="{8314EA03-27CD-4B36-8558-47BA89D35CAC}" type="pres">
      <dgm:prSet presAssocID="{3A398056-8EEE-455A-914E-D2601F0AEDB6}" presName="connTx" presStyleLbl="parChTrans1D3" presStyleIdx="5" presStyleCnt="8"/>
      <dgm:spPr/>
    </dgm:pt>
    <dgm:pt modelId="{14727B9A-CDE8-46A4-8942-5A04E76B2B70}" type="pres">
      <dgm:prSet presAssocID="{F4046FB4-8EC2-40D2-B27E-EA6E6F9ECFC9}" presName="root2" presStyleCnt="0"/>
      <dgm:spPr/>
    </dgm:pt>
    <dgm:pt modelId="{CA64D206-6515-414E-9EB1-DA7BA5650B78}" type="pres">
      <dgm:prSet presAssocID="{F4046FB4-8EC2-40D2-B27E-EA6E6F9ECFC9}" presName="LevelTwoTextNode" presStyleLbl="node3" presStyleIdx="5" presStyleCnt="8">
        <dgm:presLayoutVars>
          <dgm:chPref val="3"/>
        </dgm:presLayoutVars>
      </dgm:prSet>
      <dgm:spPr/>
    </dgm:pt>
    <dgm:pt modelId="{6EE15C81-7478-46E2-8684-16DBA44C6C32}" type="pres">
      <dgm:prSet presAssocID="{F4046FB4-8EC2-40D2-B27E-EA6E6F9ECFC9}" presName="level3hierChild" presStyleCnt="0"/>
      <dgm:spPr/>
    </dgm:pt>
    <dgm:pt modelId="{E29A36AC-BACB-4DC8-B8DC-FF1F24433D2A}" type="pres">
      <dgm:prSet presAssocID="{0876E657-36C9-497A-90F5-47D09CF0C782}" presName="conn2-1" presStyleLbl="parChTrans1D2" presStyleIdx="5" presStyleCnt="8"/>
      <dgm:spPr/>
    </dgm:pt>
    <dgm:pt modelId="{F8079A49-D8BB-4CA0-93AB-1577624CE7A1}" type="pres">
      <dgm:prSet presAssocID="{0876E657-36C9-497A-90F5-47D09CF0C782}" presName="connTx" presStyleLbl="parChTrans1D2" presStyleIdx="5" presStyleCnt="8"/>
      <dgm:spPr/>
    </dgm:pt>
    <dgm:pt modelId="{282F5459-1575-4A6D-99DA-58E38DD25392}" type="pres">
      <dgm:prSet presAssocID="{4811C023-37CD-42F6-ABF8-9EB61B506A2D}" presName="root2" presStyleCnt="0"/>
      <dgm:spPr/>
    </dgm:pt>
    <dgm:pt modelId="{B00E78ED-2337-45C2-B597-4E96144189EC}" type="pres">
      <dgm:prSet presAssocID="{4811C023-37CD-42F6-ABF8-9EB61B506A2D}" presName="LevelTwoTextNode" presStyleLbl="node2" presStyleIdx="5" presStyleCnt="8">
        <dgm:presLayoutVars>
          <dgm:chPref val="3"/>
        </dgm:presLayoutVars>
      </dgm:prSet>
      <dgm:spPr/>
    </dgm:pt>
    <dgm:pt modelId="{6D482830-AC6C-4758-842F-E2E166B2E9D8}" type="pres">
      <dgm:prSet presAssocID="{4811C023-37CD-42F6-ABF8-9EB61B506A2D}" presName="level3hierChild" presStyleCnt="0"/>
      <dgm:spPr/>
    </dgm:pt>
    <dgm:pt modelId="{D537222C-BCEA-4A1C-82B6-BB433A108E66}" type="pres">
      <dgm:prSet presAssocID="{E820F965-8A11-45B3-8004-E7417B339245}" presName="root1" presStyleCnt="0"/>
      <dgm:spPr/>
    </dgm:pt>
    <dgm:pt modelId="{B74546A5-7EBC-44A3-9C3A-F0FB0B661D88}" type="pres">
      <dgm:prSet presAssocID="{E820F965-8A11-45B3-8004-E7417B339245}" presName="LevelOneTextNode" presStyleLbl="node0" presStyleIdx="3" presStyleCnt="4">
        <dgm:presLayoutVars>
          <dgm:chPref val="3"/>
        </dgm:presLayoutVars>
      </dgm:prSet>
      <dgm:spPr/>
    </dgm:pt>
    <dgm:pt modelId="{E6B44E8D-66D0-4E5C-9C17-CB95FA465D43}" type="pres">
      <dgm:prSet presAssocID="{E820F965-8A11-45B3-8004-E7417B339245}" presName="level2hierChild" presStyleCnt="0"/>
      <dgm:spPr/>
    </dgm:pt>
    <dgm:pt modelId="{3D0DDE08-9A63-4374-BCC7-EEDCCE8D5632}" type="pres">
      <dgm:prSet presAssocID="{21334EA8-D834-42A3-8439-C902D5ECCA66}" presName="conn2-1" presStyleLbl="parChTrans1D2" presStyleIdx="6" presStyleCnt="8"/>
      <dgm:spPr/>
    </dgm:pt>
    <dgm:pt modelId="{9055EC63-3336-4DA3-83E3-E28F5CC9879E}" type="pres">
      <dgm:prSet presAssocID="{21334EA8-D834-42A3-8439-C902D5ECCA66}" presName="connTx" presStyleLbl="parChTrans1D2" presStyleIdx="6" presStyleCnt="8"/>
      <dgm:spPr/>
    </dgm:pt>
    <dgm:pt modelId="{902DCE81-BD1B-4819-A4FC-0AD1C3A9F03C}" type="pres">
      <dgm:prSet presAssocID="{CD29B4EC-D6F6-41C1-B329-60911F6A15C5}" presName="root2" presStyleCnt="0"/>
      <dgm:spPr/>
    </dgm:pt>
    <dgm:pt modelId="{8EC9E6DB-1999-4E1D-8CBA-8A04F8FA3297}" type="pres">
      <dgm:prSet presAssocID="{CD29B4EC-D6F6-41C1-B329-60911F6A15C5}" presName="LevelTwoTextNode" presStyleLbl="node2" presStyleIdx="6" presStyleCnt="8">
        <dgm:presLayoutVars>
          <dgm:chPref val="3"/>
        </dgm:presLayoutVars>
      </dgm:prSet>
      <dgm:spPr/>
    </dgm:pt>
    <dgm:pt modelId="{680D17B6-63CC-447A-8A1A-BCDF950B40EE}" type="pres">
      <dgm:prSet presAssocID="{CD29B4EC-D6F6-41C1-B329-60911F6A15C5}" presName="level3hierChild" presStyleCnt="0"/>
      <dgm:spPr/>
    </dgm:pt>
    <dgm:pt modelId="{9770870A-A32C-4BE8-B059-F3A688C6F965}" type="pres">
      <dgm:prSet presAssocID="{BC424F07-9F24-455D-8232-CB56C9687E7F}" presName="conn2-1" presStyleLbl="parChTrans1D3" presStyleIdx="6" presStyleCnt="8"/>
      <dgm:spPr/>
    </dgm:pt>
    <dgm:pt modelId="{E1D8D7DF-18C4-4BF6-8E06-4F4D37996AC8}" type="pres">
      <dgm:prSet presAssocID="{BC424F07-9F24-455D-8232-CB56C9687E7F}" presName="connTx" presStyleLbl="parChTrans1D3" presStyleIdx="6" presStyleCnt="8"/>
      <dgm:spPr/>
    </dgm:pt>
    <dgm:pt modelId="{97A5A7B4-2F18-461B-ACBF-DDF04ABED277}" type="pres">
      <dgm:prSet presAssocID="{D4760F58-BA46-48CD-B849-C26E9D940EB2}" presName="root2" presStyleCnt="0"/>
      <dgm:spPr/>
    </dgm:pt>
    <dgm:pt modelId="{C2D0CEAD-5C77-4F94-9123-57B368DFAF08}" type="pres">
      <dgm:prSet presAssocID="{D4760F58-BA46-48CD-B849-C26E9D940EB2}" presName="LevelTwoTextNode" presStyleLbl="node3" presStyleIdx="6" presStyleCnt="8">
        <dgm:presLayoutVars>
          <dgm:chPref val="3"/>
        </dgm:presLayoutVars>
      </dgm:prSet>
      <dgm:spPr/>
    </dgm:pt>
    <dgm:pt modelId="{B944DE09-02CB-433C-909B-7E88D15C813E}" type="pres">
      <dgm:prSet presAssocID="{D4760F58-BA46-48CD-B849-C26E9D940EB2}" presName="level3hierChild" presStyleCnt="0"/>
      <dgm:spPr/>
    </dgm:pt>
    <dgm:pt modelId="{C27DB178-10FF-40FC-A365-F45852F748E5}" type="pres">
      <dgm:prSet presAssocID="{E473C8A9-28C1-433F-BC40-4115B1E45BD0}" presName="conn2-1" presStyleLbl="parChTrans1D4" presStyleIdx="5" presStyleCnt="6"/>
      <dgm:spPr/>
    </dgm:pt>
    <dgm:pt modelId="{1BCD470C-5710-4FA5-825E-FF7E176BA940}" type="pres">
      <dgm:prSet presAssocID="{E473C8A9-28C1-433F-BC40-4115B1E45BD0}" presName="connTx" presStyleLbl="parChTrans1D4" presStyleIdx="5" presStyleCnt="6"/>
      <dgm:spPr/>
    </dgm:pt>
    <dgm:pt modelId="{6249408D-C89D-43E4-B2DB-A9977EF6791E}" type="pres">
      <dgm:prSet presAssocID="{912F5EF8-FC6B-4A19-9187-CFA88BF4F7AB}" presName="root2" presStyleCnt="0"/>
      <dgm:spPr/>
    </dgm:pt>
    <dgm:pt modelId="{A2FE336B-99FD-4314-98F9-9583D3ABA982}" type="pres">
      <dgm:prSet presAssocID="{912F5EF8-FC6B-4A19-9187-CFA88BF4F7AB}" presName="LevelTwoTextNode" presStyleLbl="node4" presStyleIdx="5" presStyleCnt="6">
        <dgm:presLayoutVars>
          <dgm:chPref val="3"/>
        </dgm:presLayoutVars>
      </dgm:prSet>
      <dgm:spPr/>
    </dgm:pt>
    <dgm:pt modelId="{8D5A9350-7196-4F81-89E8-3AEEADC34347}" type="pres">
      <dgm:prSet presAssocID="{912F5EF8-FC6B-4A19-9187-CFA88BF4F7AB}" presName="level3hierChild" presStyleCnt="0"/>
      <dgm:spPr/>
    </dgm:pt>
    <dgm:pt modelId="{6A46D82A-6DA3-4123-AA1F-930BF80DADA8}" type="pres">
      <dgm:prSet presAssocID="{7B31C9C9-8F7E-44FD-B06D-818359A5B9BD}" presName="conn2-1" presStyleLbl="parChTrans1D3" presStyleIdx="7" presStyleCnt="8"/>
      <dgm:spPr/>
    </dgm:pt>
    <dgm:pt modelId="{D1DC5A9C-9F9D-471E-A8F1-AC974A40D43B}" type="pres">
      <dgm:prSet presAssocID="{7B31C9C9-8F7E-44FD-B06D-818359A5B9BD}" presName="connTx" presStyleLbl="parChTrans1D3" presStyleIdx="7" presStyleCnt="8"/>
      <dgm:spPr/>
    </dgm:pt>
    <dgm:pt modelId="{3304BFC8-F95B-4DF1-8815-B33C10C3B116}" type="pres">
      <dgm:prSet presAssocID="{C43522C4-561B-412C-9F88-C1D939E2CFD5}" presName="root2" presStyleCnt="0"/>
      <dgm:spPr/>
    </dgm:pt>
    <dgm:pt modelId="{AEC54C67-7BB1-4FE5-8038-330CF20FEB78}" type="pres">
      <dgm:prSet presAssocID="{C43522C4-561B-412C-9F88-C1D939E2CFD5}" presName="LevelTwoTextNode" presStyleLbl="node3" presStyleIdx="7" presStyleCnt="8">
        <dgm:presLayoutVars>
          <dgm:chPref val="3"/>
        </dgm:presLayoutVars>
      </dgm:prSet>
      <dgm:spPr/>
    </dgm:pt>
    <dgm:pt modelId="{F5FF2DF7-18AD-4321-8BA2-E3FFFD5FE78E}" type="pres">
      <dgm:prSet presAssocID="{C43522C4-561B-412C-9F88-C1D939E2CFD5}" presName="level3hierChild" presStyleCnt="0"/>
      <dgm:spPr/>
    </dgm:pt>
    <dgm:pt modelId="{6BD6119F-29C1-4EB9-ACF2-EC14132375E2}" type="pres">
      <dgm:prSet presAssocID="{21D8C30F-D4A5-49CA-BE08-8C5C745146E9}" presName="conn2-1" presStyleLbl="parChTrans1D2" presStyleIdx="7" presStyleCnt="8"/>
      <dgm:spPr/>
    </dgm:pt>
    <dgm:pt modelId="{2E926531-764D-4476-81E0-4881BB32176F}" type="pres">
      <dgm:prSet presAssocID="{21D8C30F-D4A5-49CA-BE08-8C5C745146E9}" presName="connTx" presStyleLbl="parChTrans1D2" presStyleIdx="7" presStyleCnt="8"/>
      <dgm:spPr/>
    </dgm:pt>
    <dgm:pt modelId="{7D3A0A8A-0C90-4B6C-9E75-7BB1B01AA714}" type="pres">
      <dgm:prSet presAssocID="{CA4789B4-8CA1-4E8C-AE6F-17A4252CD959}" presName="root2" presStyleCnt="0"/>
      <dgm:spPr/>
    </dgm:pt>
    <dgm:pt modelId="{F741CD52-CEC5-48BF-8814-F2642F20A241}" type="pres">
      <dgm:prSet presAssocID="{CA4789B4-8CA1-4E8C-AE6F-17A4252CD959}" presName="LevelTwoTextNode" presStyleLbl="node2" presStyleIdx="7" presStyleCnt="8">
        <dgm:presLayoutVars>
          <dgm:chPref val="3"/>
        </dgm:presLayoutVars>
      </dgm:prSet>
      <dgm:spPr/>
    </dgm:pt>
    <dgm:pt modelId="{13FC6901-73B0-4153-8144-A2533624FF00}" type="pres">
      <dgm:prSet presAssocID="{CA4789B4-8CA1-4E8C-AE6F-17A4252CD959}" presName="level3hierChild" presStyleCnt="0"/>
      <dgm:spPr/>
    </dgm:pt>
  </dgm:ptLst>
  <dgm:cxnLst>
    <dgm:cxn modelId="{71C19D00-8FC7-4357-8187-E8EE707943C2}" type="presOf" srcId="{A1B9E9E1-09A4-4B01-9E92-2DD7568A888D}" destId="{FDE2E1BA-E37C-4902-B952-5ECA2E7D8BFE}" srcOrd="1" destOrd="0" presId="urn:microsoft.com/office/officeart/2008/layout/HorizontalMultiLevelHierarchy"/>
    <dgm:cxn modelId="{A2AB3501-35D3-47C3-B862-B4114BE8EC17}" srcId="{DFBF8FFB-45A3-401B-A679-799E3EA9BE9B}" destId="{7C33DF53-4EC9-46C2-AD40-302C194F4295}" srcOrd="0" destOrd="0" parTransId="{7B1C56C4-EAEC-4587-89C0-A21FF5E3D048}" sibTransId="{7DE1B5A4-01ED-463B-B146-FC6ED2232EBD}"/>
    <dgm:cxn modelId="{C856FC04-41A0-4DD6-8EAC-3D01EE700FC9}" type="presOf" srcId="{F4046FB4-8EC2-40D2-B27E-EA6E6F9ECFC9}" destId="{CA64D206-6515-414E-9EB1-DA7BA5650B78}" srcOrd="0" destOrd="0" presId="urn:microsoft.com/office/officeart/2008/layout/HorizontalMultiLevelHierarchy"/>
    <dgm:cxn modelId="{352FBC07-2932-42D7-989F-7F72CFB462F0}" type="presOf" srcId="{912F5EF8-FC6B-4A19-9187-CFA88BF4F7AB}" destId="{A2FE336B-99FD-4314-98F9-9583D3ABA982}" srcOrd="0" destOrd="0" presId="urn:microsoft.com/office/officeart/2008/layout/HorizontalMultiLevelHierarchy"/>
    <dgm:cxn modelId="{C73D2A09-4282-4805-AC9C-BE02EF8EBA0F}" type="presOf" srcId="{7B31C9C9-8F7E-44FD-B06D-818359A5B9BD}" destId="{D1DC5A9C-9F9D-471E-A8F1-AC974A40D43B}" srcOrd="1" destOrd="0" presId="urn:microsoft.com/office/officeart/2008/layout/HorizontalMultiLevelHierarchy"/>
    <dgm:cxn modelId="{CC7F7D0A-DCB8-4137-ADDB-829F5B7C9F7C}" srcId="{90F62C05-6B49-41B8-97BE-FB1545A66EC8}" destId="{25C8B767-75DF-40A5-9DFD-EC1D5829D948}" srcOrd="0" destOrd="0" parTransId="{33D27811-9C8A-4FAD-95E9-0C8B4E88B3ED}" sibTransId="{E912D428-367D-4623-94A6-20B1960F5112}"/>
    <dgm:cxn modelId="{070ED10A-828A-430B-A08D-775F7DB7DC05}" type="presOf" srcId="{21334EA8-D834-42A3-8439-C902D5ECCA66}" destId="{9055EC63-3336-4DA3-83E3-E28F5CC9879E}" srcOrd="1" destOrd="0" presId="urn:microsoft.com/office/officeart/2008/layout/HorizontalMultiLevelHierarchy"/>
    <dgm:cxn modelId="{0A31EC0B-B9AC-4596-91FC-1206FC2D86D9}" type="presOf" srcId="{A060D1E9-6792-44F5-8CAD-3A3153A0D261}" destId="{B9C97286-44AD-4176-890B-C58ECAF5E155}" srcOrd="0" destOrd="0" presId="urn:microsoft.com/office/officeart/2008/layout/HorizontalMultiLevelHierarchy"/>
    <dgm:cxn modelId="{C2BFBB0D-E6A7-449C-9EB4-4BF5CFE3031B}" type="presOf" srcId="{B319BFAD-749C-413E-84A1-8A0F5839D2FC}" destId="{E210781C-3EEC-4D9A-8EFC-F40F079AEA38}" srcOrd="0" destOrd="0" presId="urn:microsoft.com/office/officeart/2008/layout/HorizontalMultiLevelHierarchy"/>
    <dgm:cxn modelId="{D6A3DF10-2C8B-456E-8686-9044A459897B}" srcId="{A060D1E9-6792-44F5-8CAD-3A3153A0D261}" destId="{DFBF8FFB-45A3-401B-A679-799E3EA9BE9B}" srcOrd="0" destOrd="0" parTransId="{3C85B827-3CF5-44D5-BB2B-7E340181961E}" sibTransId="{18773C7A-D044-4F0D-B490-A3B032B86CFB}"/>
    <dgm:cxn modelId="{D2AD6816-E5A2-4DBF-8D96-FC9AA9FB7D6B}" type="presOf" srcId="{33D27811-9C8A-4FAD-95E9-0C8B4E88B3ED}" destId="{9C47199C-1DE7-43CA-A4F6-001DA5BB918A}" srcOrd="0" destOrd="0" presId="urn:microsoft.com/office/officeart/2008/layout/HorizontalMultiLevelHierarchy"/>
    <dgm:cxn modelId="{DEA49516-5EDE-4F49-846C-BCAEC8FE146D}" srcId="{D4760F58-BA46-48CD-B849-C26E9D940EB2}" destId="{912F5EF8-FC6B-4A19-9187-CFA88BF4F7AB}" srcOrd="0" destOrd="0" parTransId="{E473C8A9-28C1-433F-BC40-4115B1E45BD0}" sibTransId="{32229C64-418E-403B-8237-ECE80C063F4C}"/>
    <dgm:cxn modelId="{822B331B-857B-4F00-9BED-9D99BF522BA3}" srcId="{5F72DB6F-B951-4EB6-BED9-A1E09D544698}" destId="{A88B43BB-9F15-4EEF-90BB-C6AF145B26AF}" srcOrd="0" destOrd="0" parTransId="{301A094F-5DBD-447D-85EC-A107970F25EF}" sibTransId="{671404AD-43A5-4903-8B84-1F13D510CDAC}"/>
    <dgm:cxn modelId="{BA91591E-7566-43AB-91AD-987A355C468B}" type="presOf" srcId="{7B1C56C4-EAEC-4587-89C0-A21FF5E3D048}" destId="{7129973A-B151-4D92-9836-C442001C31E2}" srcOrd="1" destOrd="0" presId="urn:microsoft.com/office/officeart/2008/layout/HorizontalMultiLevelHierarchy"/>
    <dgm:cxn modelId="{019DA61E-DB79-4801-909C-E13DE488CD79}" srcId="{A824CE10-49EC-4DBB-B501-442BD0F2F703}" destId="{90F62C05-6B49-41B8-97BE-FB1545A66EC8}" srcOrd="0" destOrd="0" parTransId="{A5A8FCB5-0EE0-4C52-972C-2089492763F1}" sibTransId="{9E059794-0CEF-4398-8BAA-5699646205A9}"/>
    <dgm:cxn modelId="{DDCAFA1F-CAE4-4B24-BFEE-6F95594E7443}" type="presOf" srcId="{949FF31E-3949-4B2D-80F4-4AD160BE8E36}" destId="{8609874D-22C7-427F-B11D-A6272D26BCEA}" srcOrd="1" destOrd="0" presId="urn:microsoft.com/office/officeart/2008/layout/HorizontalMultiLevelHierarchy"/>
    <dgm:cxn modelId="{262E7521-D736-4DFD-A020-C59B4E354781}" type="presOf" srcId="{294DFFF7-59CB-493E-9D0B-F3C744A25BEE}" destId="{161FD08F-6821-4383-98FE-2754BD6593B9}" srcOrd="1" destOrd="0" presId="urn:microsoft.com/office/officeart/2008/layout/HorizontalMultiLevelHierarchy"/>
    <dgm:cxn modelId="{094E1B23-3229-483F-A03D-62043E140D08}" type="presOf" srcId="{E820F965-8A11-45B3-8004-E7417B339245}" destId="{B74546A5-7EBC-44A3-9C3A-F0FB0B661D88}" srcOrd="0" destOrd="0" presId="urn:microsoft.com/office/officeart/2008/layout/HorizontalMultiLevelHierarchy"/>
    <dgm:cxn modelId="{8F7E7124-65DA-478F-ACB0-6543FF6FB388}" type="presOf" srcId="{90F62C05-6B49-41B8-97BE-FB1545A66EC8}" destId="{B6DCFF3E-C26D-4145-BD02-4A3F51898A8F}" srcOrd="0" destOrd="0" presId="urn:microsoft.com/office/officeart/2008/layout/HorizontalMultiLevelHierarchy"/>
    <dgm:cxn modelId="{1C679525-D01F-47F4-B6C8-5128A893D187}" type="presOf" srcId="{888D49A3-3CDE-48F5-9F63-AB849AAED745}" destId="{A9DC7978-B4BA-4F5B-B5B7-7947B88DFB21}" srcOrd="0" destOrd="0" presId="urn:microsoft.com/office/officeart/2008/layout/HorizontalMultiLevelHierarchy"/>
    <dgm:cxn modelId="{D2A5B925-E443-466B-8482-C9CA33CD638F}" type="presOf" srcId="{CD29B4EC-D6F6-41C1-B329-60911F6A15C5}" destId="{8EC9E6DB-1999-4E1D-8CBA-8A04F8FA3297}" srcOrd="0" destOrd="0" presId="urn:microsoft.com/office/officeart/2008/layout/HorizontalMultiLevelHierarchy"/>
    <dgm:cxn modelId="{838A4F2C-33A8-45E3-928C-ED53DF156596}" type="presOf" srcId="{A5A8FCB5-0EE0-4C52-972C-2089492763F1}" destId="{C3B7903B-AE06-40F8-BA71-BD2EE8EACAAB}" srcOrd="0" destOrd="0" presId="urn:microsoft.com/office/officeart/2008/layout/HorizontalMultiLevelHierarchy"/>
    <dgm:cxn modelId="{90C0DA2D-9437-4712-950F-C0241A737DE1}" type="presOf" srcId="{171460E6-3467-42A7-ADF0-D5D2CB7753BB}" destId="{D30B41DD-BCAD-4042-A083-26ECC2E4CA0F}" srcOrd="1" destOrd="0" presId="urn:microsoft.com/office/officeart/2008/layout/HorizontalMultiLevelHierarchy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DADDCB35-764E-49A3-B49C-CDE746EC3AEA}" srcId="{5F72DB6F-B951-4EB6-BED9-A1E09D544698}" destId="{F4046FB4-8EC2-40D2-B27E-EA6E6F9ECFC9}" srcOrd="1" destOrd="0" parTransId="{3A398056-8EEE-455A-914E-D2601F0AEDB6}" sibTransId="{DDF8F6EA-74C4-4493-9542-A5DDD796B66A}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D425DD3E-1C37-4383-9DFC-785E38265518}" type="presOf" srcId="{A1B9E9E1-09A4-4B01-9E92-2DD7568A888D}" destId="{81D1B136-32CE-4B6F-9421-6363A6386A42}" srcOrd="0" destOrd="0" presId="urn:microsoft.com/office/officeart/2008/layout/HorizontalMultiLevelHierarchy"/>
    <dgm:cxn modelId="{A323AD5C-3ADF-4809-B194-6E2DE89653B2}" type="presOf" srcId="{0876E657-36C9-497A-90F5-47D09CF0C782}" destId="{E29A36AC-BACB-4DC8-B8DC-FF1F24433D2A}" srcOrd="0" destOrd="0" presId="urn:microsoft.com/office/officeart/2008/layout/HorizontalMultiLevelHierarchy"/>
    <dgm:cxn modelId="{AA80D85F-60A3-4658-BC1E-1B03E01691C8}" srcId="{E820F965-8A11-45B3-8004-E7417B339245}" destId="{CA4789B4-8CA1-4E8C-AE6F-17A4252CD959}" srcOrd="1" destOrd="0" parTransId="{21D8C30F-D4A5-49CA-BE08-8C5C745146E9}" sibTransId="{AC9D618F-695A-4673-8460-7FC116F55492}"/>
    <dgm:cxn modelId="{05939660-A796-4103-9C0D-E46D2AB7C913}" type="presOf" srcId="{21334EA8-D834-42A3-8439-C902D5ECCA66}" destId="{3D0DDE08-9A63-4374-BCC7-EEDCCE8D5632}" srcOrd="0" destOrd="0" presId="urn:microsoft.com/office/officeart/2008/layout/HorizontalMultiLevelHierarchy"/>
    <dgm:cxn modelId="{3B63E160-9DDB-436A-A838-AE49E36EB556}" type="presOf" srcId="{0876E657-36C9-497A-90F5-47D09CF0C782}" destId="{F8079A49-D8BB-4CA0-93AB-1577624CE7A1}" srcOrd="1" destOrd="0" presId="urn:microsoft.com/office/officeart/2008/layout/HorizontalMultiLevelHierarchy"/>
    <dgm:cxn modelId="{0CDD1163-6455-4005-9C6A-99B252481D79}" type="presOf" srcId="{C923B2E6-4E1C-46C3-AC35-B71C7EFC4431}" destId="{92D89B63-C9B4-4F5A-AA4D-F63A27C1E3F0}" srcOrd="0" destOrd="0" presId="urn:microsoft.com/office/officeart/2008/layout/HorizontalMultiLevelHierarchy"/>
    <dgm:cxn modelId="{83A34063-ABF2-4B98-BAA9-287F31A47C3F}" type="presOf" srcId="{D87726AA-4A75-41CE-9ABC-05DB8D016754}" destId="{A7959258-18C4-4546-98CD-C794394D4A01}" srcOrd="0" destOrd="0" presId="urn:microsoft.com/office/officeart/2008/layout/HorizontalMultiLevelHierarchy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C357E266-D28D-4DF0-BA47-49BE9B2F8092}" type="presOf" srcId="{90D962C7-06EB-40B3-B5BC-010EBBAEE22D}" destId="{DFC4F021-05FC-49E7-84C6-8506327B69DA}" srcOrd="0" destOrd="0" presId="urn:microsoft.com/office/officeart/2008/layout/HorizontalMultiLevelHierarchy"/>
    <dgm:cxn modelId="{1026A547-9BCC-419F-AD1D-E8A4372F99BF}" type="presOf" srcId="{7B31C9C9-8F7E-44FD-B06D-818359A5B9BD}" destId="{6A46D82A-6DA3-4123-AA1F-930BF80DADA8}" srcOrd="0" destOrd="0" presId="urn:microsoft.com/office/officeart/2008/layout/HorizontalMultiLevelHierarchy"/>
    <dgm:cxn modelId="{2A5E2349-1DE2-4316-9104-56F4461F584E}" type="presOf" srcId="{8ABB57CE-1AA2-45C3-B45E-F507C67EDDEE}" destId="{69148233-BAFF-47D4-93CC-9D27BA857117}" srcOrd="0" destOrd="0" presId="urn:microsoft.com/office/officeart/2008/layout/HorizontalMultiLevelHierarchy"/>
    <dgm:cxn modelId="{30C2A249-2F58-43CE-8076-91774F73DFD6}" type="presOf" srcId="{949FF31E-3949-4B2D-80F4-4AD160BE8E36}" destId="{0EBF19AC-6077-4BED-83A7-01BE4E5B1879}" srcOrd="0" destOrd="0" presId="urn:microsoft.com/office/officeart/2008/layout/HorizontalMultiLevelHierarchy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C913E769-5A12-459A-83F2-AE957EA2E06C}" type="presOf" srcId="{E473C8A9-28C1-433F-BC40-4115B1E45BD0}" destId="{C27DB178-10FF-40FC-A365-F45852F748E5}" srcOrd="0" destOrd="0" presId="urn:microsoft.com/office/officeart/2008/layout/HorizontalMultiLevelHierarchy"/>
    <dgm:cxn modelId="{1A9E2F6A-A566-4745-889E-BE903C6E2578}" type="presOf" srcId="{0DBBFA92-7D78-4442-8183-F551C06BC5FE}" destId="{DA66D2EA-2907-43AD-B701-673829F3FD4C}" srcOrd="0" destOrd="0" presId="urn:microsoft.com/office/officeart/2008/layout/HorizontalMultiLevelHierarchy"/>
    <dgm:cxn modelId="{73BF234C-7699-44F8-845D-7E7F856FB18B}" type="presOf" srcId="{5F72DB6F-B951-4EB6-BED9-A1E09D544698}" destId="{1723579B-6B64-41C6-9B62-DA536A244DA5}" srcOrd="0" destOrd="0" presId="urn:microsoft.com/office/officeart/2008/layout/HorizontalMultiLevelHierarchy"/>
    <dgm:cxn modelId="{53747E4D-FCE3-486C-8730-BA1A20FE33DD}" srcId="{A88B43BB-9F15-4EEF-90BB-C6AF145B26AF}" destId="{8B8998F8-48D4-42EA-98B4-94219472BC71}" srcOrd="0" destOrd="0" parTransId="{C728E66A-134C-4AAB-A13F-C358262B48DD}" sibTransId="{8CF7C6F5-3155-4AF0-ABF3-B342ECFF75C9}"/>
    <dgm:cxn modelId="{7B5C4750-3C8A-4E45-B5F6-A19CD8D5A603}" type="presOf" srcId="{95AECED4-356F-4C08-9749-F1F025E2FE63}" destId="{DA2211DB-5458-488A-BDCA-7AEE161A27A2}" srcOrd="0" destOrd="0" presId="urn:microsoft.com/office/officeart/2008/layout/HorizontalMultiLevelHierarchy"/>
    <dgm:cxn modelId="{A96DE850-0B1D-41F6-8191-B97142305907}" type="presOf" srcId="{301A094F-5DBD-447D-85EC-A107970F25EF}" destId="{76C971ED-D375-4E4D-8B1C-251DD4BE6C5C}" srcOrd="1" destOrd="0" presId="urn:microsoft.com/office/officeart/2008/layout/HorizontalMultiLevelHierarchy"/>
    <dgm:cxn modelId="{1EC6BD71-6D63-4E16-8A16-FFC29E4CC670}" type="presOf" srcId="{C728E66A-134C-4AAB-A13F-C358262B48DD}" destId="{04CC63C9-9056-42E5-9ADC-AF03DE02DCD1}" srcOrd="1" destOrd="0" presId="urn:microsoft.com/office/officeart/2008/layout/HorizontalMultiLevelHierarchy"/>
    <dgm:cxn modelId="{193CC851-C32A-44F8-9207-5E3060BB225B}" type="presOf" srcId="{3A398056-8EEE-455A-914E-D2601F0AEDB6}" destId="{365BF51B-E5E0-4FDB-B029-F5D96A30772C}" srcOrd="0" destOrd="0" presId="urn:microsoft.com/office/officeart/2008/layout/HorizontalMultiLevelHierarchy"/>
    <dgm:cxn modelId="{247F9E74-4237-4604-B6A5-154DEB52F2E5}" type="presOf" srcId="{B319BFAD-749C-413E-84A1-8A0F5839D2FC}" destId="{B703316C-555A-4143-A447-758A31856DC7}" srcOrd="1" destOrd="0" presId="urn:microsoft.com/office/officeart/2008/layout/HorizontalMultiLevelHierarchy"/>
    <dgm:cxn modelId="{67FB6E55-4535-4BCC-84D7-0E66433B1C9D}" type="presOf" srcId="{085CE505-12E7-4A5D-BE17-AB987C455BDA}" destId="{66D17725-C4B6-4E97-9655-40C597F690BD}" srcOrd="0" destOrd="0" presId="urn:microsoft.com/office/officeart/2008/layout/HorizontalMultiLevelHierarchy"/>
    <dgm:cxn modelId="{A14F0676-A8BF-470B-9476-072829A7DBA1}" type="presOf" srcId="{9641F91D-89F0-4CC1-8563-2456F3EF47AC}" destId="{19D652B1-3252-41E8-9CD7-C68CA8A67FAE}" srcOrd="0" destOrd="0" presId="urn:microsoft.com/office/officeart/2008/layout/HorizontalMultiLevelHierarchy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A598728C-121A-4B21-805D-1EA5A90DA2E1}" type="presOf" srcId="{7C33DF53-4EC9-46C2-AD40-302C194F4295}" destId="{9D885E11-E422-460A-BEC2-69396D4891D1}" srcOrd="0" destOrd="0" presId="urn:microsoft.com/office/officeart/2008/layout/HorizontalMultiLevelHierarchy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D4C4F38D-C8DF-43D7-8CD1-5E459567C9AE}" type="presOf" srcId="{E473C8A9-28C1-433F-BC40-4115B1E45BD0}" destId="{1BCD470C-5710-4FA5-825E-FF7E176BA940}" srcOrd="1" destOrd="0" presId="urn:microsoft.com/office/officeart/2008/layout/HorizontalMultiLevelHierarchy"/>
    <dgm:cxn modelId="{0135B792-98E5-4E69-8991-5163428DADCF}" type="presOf" srcId="{C43522C4-561B-412C-9F88-C1D939E2CFD5}" destId="{AEC54C67-7BB1-4FE5-8038-330CF20FEB78}" srcOrd="0" destOrd="0" presId="urn:microsoft.com/office/officeart/2008/layout/HorizontalMultiLevelHierarchy"/>
    <dgm:cxn modelId="{70EDEE92-9A23-42B9-A384-E2821152AB73}" type="presOf" srcId="{888D49A3-3CDE-48F5-9F63-AB849AAED745}" destId="{B700E1AA-47D7-4B71-9E65-40BD9E80E12D}" srcOrd="1" destOrd="0" presId="urn:microsoft.com/office/officeart/2008/layout/HorizontalMultiLevelHierarchy"/>
    <dgm:cxn modelId="{522BD695-F3DB-4CE0-8CA7-C910C43DB91E}" srcId="{CD29B4EC-D6F6-41C1-B329-60911F6A15C5}" destId="{C43522C4-561B-412C-9F88-C1D939E2CFD5}" srcOrd="1" destOrd="0" parTransId="{7B31C9C9-8F7E-44FD-B06D-818359A5B9BD}" sibTransId="{EB990C00-CA42-411C-8754-C091F5EBB7C6}"/>
    <dgm:cxn modelId="{8321DF95-33E8-4217-8DEA-9387D0B331EA}" srcId="{A060D1E9-6792-44F5-8CAD-3A3153A0D261}" destId="{D87726AA-4A75-41CE-9ABC-05DB8D016754}" srcOrd="1" destOrd="0" parTransId="{3AEDB604-747C-4774-AF49-48FFAD41AB8A}" sibTransId="{364B4A33-A418-4C22-96F6-CF477C286412}"/>
    <dgm:cxn modelId="{F110F697-FD34-4CC1-9113-E9CC95CCCF23}" type="presOf" srcId="{A18BEDDF-1FD5-49C4-9D19-4F9D424110FC}" destId="{81F3E16D-58C8-4950-8FD5-CA1C47F1FFBE}" srcOrd="0" destOrd="0" presId="urn:microsoft.com/office/officeart/2008/layout/HorizontalMultiLevelHierarchy"/>
    <dgm:cxn modelId="{18473899-732B-46A8-86C5-FCB8C1A75BEA}" type="presOf" srcId="{DFBF8FFB-45A3-401B-A679-799E3EA9BE9B}" destId="{3C68DF00-E6C9-4311-B2D1-8D59C6F5BEF4}" srcOrd="0" destOrd="0" presId="urn:microsoft.com/office/officeart/2008/layout/HorizontalMultiLevelHierarchy"/>
    <dgm:cxn modelId="{39B4CB9B-CF16-41A7-B406-156681303EB7}" type="presOf" srcId="{7B1C56C4-EAEC-4587-89C0-A21FF5E3D048}" destId="{E73658A3-7199-41CF-BA16-4C447236A895}" srcOrd="0" destOrd="0" presId="urn:microsoft.com/office/officeart/2008/layout/HorizontalMultiLevelHierarchy"/>
    <dgm:cxn modelId="{33E52EA0-3E1E-48D3-A105-9B9F1B6FE859}" srcId="{8B8998F8-48D4-42EA-98B4-94219472BC71}" destId="{95AECED4-356F-4C08-9749-F1F025E2FE63}" srcOrd="1" destOrd="0" parTransId="{949FF31E-3949-4B2D-80F4-4AD160BE8E36}" sibTransId="{926F694B-4E88-4BA0-B715-3A698791C2FF}"/>
    <dgm:cxn modelId="{6921BEA1-9D7C-4A81-A4B5-652659D75505}" type="presOf" srcId="{294DFFF7-59CB-493E-9D0B-F3C744A25BEE}" destId="{ED0D8A7D-5EE4-49F8-BAFE-585629AB06D7}" srcOrd="0" destOrd="0" presId="urn:microsoft.com/office/officeart/2008/layout/HorizontalMultiLevelHierarchy"/>
    <dgm:cxn modelId="{CF3AA6A5-0779-41E6-88F6-6C6BA7CA3B23}" type="presOf" srcId="{A88B43BB-9F15-4EEF-90BB-C6AF145B26AF}" destId="{13B7B0B6-2082-4904-891C-14FB2448D97E}" srcOrd="0" destOrd="0" presId="urn:microsoft.com/office/officeart/2008/layout/HorizontalMultiLevelHierarchy"/>
    <dgm:cxn modelId="{C21C1EA8-05A2-47FF-B318-6BE1F7EE056D}" srcId="{90D962C7-06EB-40B3-B5BC-010EBBAEE22D}" destId="{9641F91D-89F0-4CC1-8563-2456F3EF47AC}" srcOrd="1" destOrd="0" parTransId="{B319BFAD-749C-413E-84A1-8A0F5839D2FC}" sibTransId="{FFDBBB90-EA7B-4353-A55E-7B3B3F2D9A63}"/>
    <dgm:cxn modelId="{F4C162AB-BF40-4C15-AB9C-DF9E19930DA5}" srcId="{CD29B4EC-D6F6-41C1-B329-60911F6A15C5}" destId="{D4760F58-BA46-48CD-B849-C26E9D940EB2}" srcOrd="0" destOrd="0" parTransId="{BC424F07-9F24-455D-8232-CB56C9687E7F}" sibTransId="{68B144A2-3415-4173-B24B-F56A8FF805C2}"/>
    <dgm:cxn modelId="{5AAA5BAC-9323-4F2B-B0B6-C847F597A5EF}" type="presOf" srcId="{C728E66A-134C-4AAB-A13F-C358262B48DD}" destId="{FF613C57-1369-4D6E-9A25-E07BCA09ABD3}" srcOrd="0" destOrd="0" presId="urn:microsoft.com/office/officeart/2008/layout/HorizontalMultiLevelHierarchy"/>
    <dgm:cxn modelId="{E684E0AC-FAC8-4B2D-8333-E8936C8DCF07}" type="presOf" srcId="{3C85B827-3CF5-44D5-BB2B-7E340181961E}" destId="{D5FBE848-2E1F-4EF7-A504-6CE3D5F0785C}" srcOrd="0" destOrd="0" presId="urn:microsoft.com/office/officeart/2008/layout/HorizontalMultiLevelHierarchy"/>
    <dgm:cxn modelId="{BC0B32AE-8B96-4064-A962-F3CAFA0D1EA3}" type="presOf" srcId="{21D8C30F-D4A5-49CA-BE08-8C5C745146E9}" destId="{2E926531-764D-4476-81E0-4881BB32176F}" srcOrd="1" destOrd="0" presId="urn:microsoft.com/office/officeart/2008/layout/HorizontalMultiLevelHierarchy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448CC1B0-54F0-4087-A992-091C524DAA86}" type="presOf" srcId="{3C85B827-3CF5-44D5-BB2B-7E340181961E}" destId="{3E44AD34-FF56-4A27-8E63-54752FD168DE}" srcOrd="1" destOrd="0" presId="urn:microsoft.com/office/officeart/2008/layout/HorizontalMultiLevelHierarchy"/>
    <dgm:cxn modelId="{49FF9EB1-5F64-4D2F-9CE8-88B46AB7CD59}" type="presOf" srcId="{4811C023-37CD-42F6-ABF8-9EB61B506A2D}" destId="{B00E78ED-2337-45C2-B597-4E96144189EC}" srcOrd="0" destOrd="0" presId="urn:microsoft.com/office/officeart/2008/layout/HorizontalMultiLevelHierarchy"/>
    <dgm:cxn modelId="{FF0338B9-EB24-4CCD-8058-C808B8F1AE14}" type="presOf" srcId="{3AEDB604-747C-4774-AF49-48FFAD41AB8A}" destId="{32ECEEDC-1F66-4665-9E58-139A5F73F92F}" srcOrd="1" destOrd="0" presId="urn:microsoft.com/office/officeart/2008/layout/HorizontalMultiLevelHierarchy"/>
    <dgm:cxn modelId="{37133AC0-389D-451C-9D03-D39DE5A8C649}" srcId="{8B8998F8-48D4-42EA-98B4-94219472BC71}" destId="{6B68F10B-F387-4B11-B77F-7DFE2B6125F3}" srcOrd="0" destOrd="0" parTransId="{294DFFF7-59CB-493E-9D0B-F3C744A25BEE}" sibTransId="{3570932C-600C-47E8-BD38-B2106A3DB1CD}"/>
    <dgm:cxn modelId="{1228CDC1-8C59-4640-ABB1-F387BE7B31F3}" srcId="{A18BEDDF-1FD5-49C4-9D19-4F9D424110FC}" destId="{4811C023-37CD-42F6-ABF8-9EB61B506A2D}" srcOrd="1" destOrd="0" parTransId="{0876E657-36C9-497A-90F5-47D09CF0C782}" sibTransId="{205F88E8-D7B8-469D-ABC0-3C51AF4861DD}"/>
    <dgm:cxn modelId="{C66F73C4-1F3B-457C-BC21-C7D6BF28FA44}" srcId="{C923B2E6-4E1C-46C3-AC35-B71C7EFC4431}" destId="{0DBBFA92-7D78-4442-8183-F551C06BC5FE}" srcOrd="1" destOrd="0" parTransId="{A1B9E9E1-09A4-4B01-9E92-2DD7568A888D}" sibTransId="{7E9826D2-FAD7-434C-95AB-078BC8A047B8}"/>
    <dgm:cxn modelId="{D680FBC5-65CA-4B99-AD46-A4F5C056025D}" type="presOf" srcId="{A824CE10-49EC-4DBB-B501-442BD0F2F703}" destId="{4E7DCC6C-4A9B-4943-A32D-1761EC332B87}" srcOrd="0" destOrd="0" presId="urn:microsoft.com/office/officeart/2008/layout/HorizontalMultiLevelHierarchy"/>
    <dgm:cxn modelId="{070D55CC-B8C7-44C3-B86F-2FB2206ED58E}" type="presOf" srcId="{CA4789B4-8CA1-4E8C-AE6F-17A4252CD959}" destId="{F741CD52-CEC5-48BF-8814-F2642F20A241}" srcOrd="0" destOrd="0" presId="urn:microsoft.com/office/officeart/2008/layout/HorizontalMultiLevelHierarchy"/>
    <dgm:cxn modelId="{486244D2-6E8B-4159-A6F9-0DFD4C26E53E}" type="presOf" srcId="{C57E4836-1FB1-4199-930D-E601B5CC4AA9}" destId="{D65C8FCB-E879-41E2-A9C5-4B4B959A0FEC}" srcOrd="0" destOrd="0" presId="urn:microsoft.com/office/officeart/2008/layout/HorizontalMultiLevelHierarchy"/>
    <dgm:cxn modelId="{B800B1D2-31B5-49D4-B600-59EFE462772B}" type="presOf" srcId="{25C8B767-75DF-40A5-9DFD-EC1D5829D948}" destId="{FF95170E-4F3F-4EC5-B4F5-B6D2A57FAE2D}" srcOrd="0" destOrd="0" presId="urn:microsoft.com/office/officeart/2008/layout/HorizontalMultiLevelHierarchy"/>
    <dgm:cxn modelId="{B59D6CD7-5E7F-4D0F-9A54-68DAA7722C48}" type="presOf" srcId="{301A094F-5DBD-447D-85EC-A107970F25EF}" destId="{80029DD3-6BB9-4E96-B6F3-0B262B09D61D}" srcOrd="0" destOrd="0" presId="urn:microsoft.com/office/officeart/2008/layout/HorizontalMultiLevelHierarchy"/>
    <dgm:cxn modelId="{3535A5D7-5B41-4BE0-A5A8-FDCE4AA17BD7}" type="presOf" srcId="{8B8998F8-48D4-42EA-98B4-94219472BC71}" destId="{077CA0D7-1251-4534-AA06-B7F0020DADED}" srcOrd="0" destOrd="0" presId="urn:microsoft.com/office/officeart/2008/layout/HorizontalMultiLevelHierarchy"/>
    <dgm:cxn modelId="{016E50DE-6E16-4C9B-8AA5-519A965FE1D3}" type="presOf" srcId="{D4760F58-BA46-48CD-B849-C26E9D940EB2}" destId="{C2D0CEAD-5C77-4F94-9123-57B368DFAF08}" srcOrd="0" destOrd="0" presId="urn:microsoft.com/office/officeart/2008/layout/HorizontalMultiLevelHierarchy"/>
    <dgm:cxn modelId="{F2EF99E0-C30F-4A95-A7A8-EC1E4BE6B587}" type="presOf" srcId="{BC424F07-9F24-455D-8232-CB56C9687E7F}" destId="{9770870A-A32C-4BE8-B059-F3A688C6F965}" srcOrd="0" destOrd="0" presId="urn:microsoft.com/office/officeart/2008/layout/HorizontalMultiLevelHierarchy"/>
    <dgm:cxn modelId="{895884E2-6174-4D8A-9600-321DC4E54B31}" type="presOf" srcId="{171460E6-3467-42A7-ADF0-D5D2CB7753BB}" destId="{F6F42862-36AA-490E-9FC7-6D0163BFEAE1}" srcOrd="0" destOrd="0" presId="urn:microsoft.com/office/officeart/2008/layout/HorizontalMultiLevelHierarchy"/>
    <dgm:cxn modelId="{7F05F1E2-406C-4770-8064-9C929A8CFE3F}" type="presOf" srcId="{A3D28FED-1843-40E5-B918-D985D0E9E1FF}" destId="{80CD9195-1EE8-48DD-A772-4CB943E64CB6}" srcOrd="1" destOrd="0" presId="urn:microsoft.com/office/officeart/2008/layout/HorizontalMultiLevelHierarchy"/>
    <dgm:cxn modelId="{0B2708EA-683B-483C-8708-51CBFC7A0AD9}" srcId="{A824CE10-49EC-4DBB-B501-442BD0F2F703}" destId="{C57E4836-1FB1-4199-930D-E601B5CC4AA9}" srcOrd="1" destOrd="0" parTransId="{A3D28FED-1843-40E5-B918-D985D0E9E1FF}" sibTransId="{EB653A91-F264-4A98-AB8A-EF273F7D2B3F}"/>
    <dgm:cxn modelId="{DFE2DDEC-AE0B-4F1B-9B74-985CA7893A75}" type="presOf" srcId="{BC424F07-9F24-455D-8232-CB56C9687E7F}" destId="{E1D8D7DF-18C4-4BF6-8E06-4F4D37996AC8}" srcOrd="1" destOrd="0" presId="urn:microsoft.com/office/officeart/2008/layout/HorizontalMultiLevelHierarchy"/>
    <dgm:cxn modelId="{89F493EF-3475-4EBF-9AF4-F823C0A27043}" type="presOf" srcId="{6B68F10B-F387-4B11-B77F-7DFE2B6125F3}" destId="{E9526BEA-E509-432D-812C-E243A52D68F6}" srcOrd="0" destOrd="0" presId="urn:microsoft.com/office/officeart/2008/layout/HorizontalMultiLevelHierarchy"/>
    <dgm:cxn modelId="{45A963F3-63A3-417B-8542-32BE66840C0B}" type="presOf" srcId="{21D8C30F-D4A5-49CA-BE08-8C5C745146E9}" destId="{6BD6119F-29C1-4EB9-ACF2-EC14132375E2}" srcOrd="0" destOrd="0" presId="urn:microsoft.com/office/officeart/2008/layout/HorizontalMultiLevelHierarchy"/>
    <dgm:cxn modelId="{95234AF3-10EF-44D9-B837-1A9588BE713E}" type="presOf" srcId="{A5A8FCB5-0EE0-4C52-972C-2089492763F1}" destId="{97EB39D1-C7A2-4B25-B88A-DAE43675175B}" srcOrd="1" destOrd="0" presId="urn:microsoft.com/office/officeart/2008/layout/HorizontalMultiLevelHierarchy"/>
    <dgm:cxn modelId="{2C4058F4-48B4-474F-A501-8C84112EC4F1}" type="presOf" srcId="{3A398056-8EEE-455A-914E-D2601F0AEDB6}" destId="{8314EA03-27CD-4B36-8558-47BA89D35CAC}" srcOrd="1" destOrd="0" presId="urn:microsoft.com/office/officeart/2008/layout/HorizontalMultiLevelHierarchy"/>
    <dgm:cxn modelId="{02A64EF7-6A5A-4B57-ACFE-71274D476AC2}" type="presOf" srcId="{33D27811-9C8A-4FAD-95E9-0C8B4E88B3ED}" destId="{83B434BA-535C-41FA-B9BC-D6BCCE2B0E9C}" srcOrd="1" destOrd="0" presId="urn:microsoft.com/office/officeart/2008/layout/HorizontalMultiLevelHierarchy"/>
    <dgm:cxn modelId="{14E3D5F7-591A-4DDD-B4C4-6E5CEA3B5F74}" type="presOf" srcId="{3AEDB604-747C-4774-AF49-48FFAD41AB8A}" destId="{4FA1530E-342E-4D9E-9DBE-A47FBE61C905}" srcOrd="0" destOrd="0" presId="urn:microsoft.com/office/officeart/2008/layout/HorizontalMultiLevelHierarchy"/>
    <dgm:cxn modelId="{F1EEF2F8-A68C-4D77-993C-D7039412E973}" type="presOf" srcId="{A3D28FED-1843-40E5-B918-D985D0E9E1FF}" destId="{3E077025-22EE-4B5D-A1FE-A7D3066FCED5}" srcOrd="0" destOrd="0" presId="urn:microsoft.com/office/officeart/2008/layout/HorizontalMultiLevelHierarchy"/>
    <dgm:cxn modelId="{E60025F9-4F7B-4874-A464-0C0B37769304}" type="presOf" srcId="{085CE505-12E7-4A5D-BE17-AB987C455BDA}" destId="{1E7A3EBF-5C80-4E9E-B65F-214377CA1DAA}" srcOrd="1" destOrd="0" presId="urn:microsoft.com/office/officeart/2008/layout/HorizontalMultiLevelHierarchy"/>
    <dgm:cxn modelId="{80EDCB9B-FD05-4C4C-8CA7-FA2A9C00A550}" type="presParOf" srcId="{69148233-BAFF-47D4-93CC-9D27BA857117}" destId="{F7A3841F-87F7-4CA2-97E5-AC880EBA3329}" srcOrd="0" destOrd="0" presId="urn:microsoft.com/office/officeart/2008/layout/HorizontalMultiLevelHierarchy"/>
    <dgm:cxn modelId="{F5DA5E17-19BD-44C9-8379-F07ABD2EE334}" type="presParOf" srcId="{F7A3841F-87F7-4CA2-97E5-AC880EBA3329}" destId="{92D89B63-C9B4-4F5A-AA4D-F63A27C1E3F0}" srcOrd="0" destOrd="0" presId="urn:microsoft.com/office/officeart/2008/layout/HorizontalMultiLevelHierarchy"/>
    <dgm:cxn modelId="{1258BF05-1D09-4887-915F-C1E50A886897}" type="presParOf" srcId="{F7A3841F-87F7-4CA2-97E5-AC880EBA3329}" destId="{49F1631A-325F-44F2-A1DE-A3F8A4225A86}" srcOrd="1" destOrd="0" presId="urn:microsoft.com/office/officeart/2008/layout/HorizontalMultiLevelHierarchy"/>
    <dgm:cxn modelId="{9633B51D-743E-4236-94E5-881EECA559C2}" type="presParOf" srcId="{49F1631A-325F-44F2-A1DE-A3F8A4225A86}" destId="{A9DC7978-B4BA-4F5B-B5B7-7947B88DFB21}" srcOrd="0" destOrd="0" presId="urn:microsoft.com/office/officeart/2008/layout/HorizontalMultiLevelHierarchy"/>
    <dgm:cxn modelId="{934C874B-B66A-49E0-814B-D1BBB17BDCC4}" type="presParOf" srcId="{A9DC7978-B4BA-4F5B-B5B7-7947B88DFB21}" destId="{B700E1AA-47D7-4B71-9E65-40BD9E80E12D}" srcOrd="0" destOrd="0" presId="urn:microsoft.com/office/officeart/2008/layout/HorizontalMultiLevelHierarchy"/>
    <dgm:cxn modelId="{54725513-85B2-44BB-8A61-E8BEEDCA8B9C}" type="presParOf" srcId="{49F1631A-325F-44F2-A1DE-A3F8A4225A86}" destId="{8C98E00D-8A57-4FCB-8304-2A9170D27FCE}" srcOrd="1" destOrd="0" presId="urn:microsoft.com/office/officeart/2008/layout/HorizontalMultiLevelHierarchy"/>
    <dgm:cxn modelId="{07B07E0B-9BAA-47B8-AE7D-05C9C5EC3F73}" type="presParOf" srcId="{8C98E00D-8A57-4FCB-8304-2A9170D27FCE}" destId="{4E7DCC6C-4A9B-4943-A32D-1761EC332B87}" srcOrd="0" destOrd="0" presId="urn:microsoft.com/office/officeart/2008/layout/HorizontalMultiLevelHierarchy"/>
    <dgm:cxn modelId="{3C6D9B82-50AC-4F6E-B476-795B86F118D8}" type="presParOf" srcId="{8C98E00D-8A57-4FCB-8304-2A9170D27FCE}" destId="{BFCA187E-ADEF-4554-8C01-2B9441EE2DF2}" srcOrd="1" destOrd="0" presId="urn:microsoft.com/office/officeart/2008/layout/HorizontalMultiLevelHierarchy"/>
    <dgm:cxn modelId="{1C412FBA-F765-4BEB-AC15-46193C21C144}" type="presParOf" srcId="{BFCA187E-ADEF-4554-8C01-2B9441EE2DF2}" destId="{C3B7903B-AE06-40F8-BA71-BD2EE8EACAAB}" srcOrd="0" destOrd="0" presId="urn:microsoft.com/office/officeart/2008/layout/HorizontalMultiLevelHierarchy"/>
    <dgm:cxn modelId="{CF8CB675-14C0-4C69-AF81-C84C6DC5BE27}" type="presParOf" srcId="{C3B7903B-AE06-40F8-BA71-BD2EE8EACAAB}" destId="{97EB39D1-C7A2-4B25-B88A-DAE43675175B}" srcOrd="0" destOrd="0" presId="urn:microsoft.com/office/officeart/2008/layout/HorizontalMultiLevelHierarchy"/>
    <dgm:cxn modelId="{FFAA2CAD-1926-4623-A7F2-16D0498A6029}" type="presParOf" srcId="{BFCA187E-ADEF-4554-8C01-2B9441EE2DF2}" destId="{6C34845A-55C8-4B59-A896-D44D628BA724}" srcOrd="1" destOrd="0" presId="urn:microsoft.com/office/officeart/2008/layout/HorizontalMultiLevelHierarchy"/>
    <dgm:cxn modelId="{9B021FB8-C6CD-47EB-92D2-1A5F44A5DD5E}" type="presParOf" srcId="{6C34845A-55C8-4B59-A896-D44D628BA724}" destId="{B6DCFF3E-C26D-4145-BD02-4A3F51898A8F}" srcOrd="0" destOrd="0" presId="urn:microsoft.com/office/officeart/2008/layout/HorizontalMultiLevelHierarchy"/>
    <dgm:cxn modelId="{8E5D1249-7B4B-422D-8D26-CE1EFB18B65B}" type="presParOf" srcId="{6C34845A-55C8-4B59-A896-D44D628BA724}" destId="{837207FA-535C-4FEF-A85E-09615BE69348}" srcOrd="1" destOrd="0" presId="urn:microsoft.com/office/officeart/2008/layout/HorizontalMultiLevelHierarchy"/>
    <dgm:cxn modelId="{09284439-8639-4A36-BDF1-907BBD084C6C}" type="presParOf" srcId="{837207FA-535C-4FEF-A85E-09615BE69348}" destId="{9C47199C-1DE7-43CA-A4F6-001DA5BB918A}" srcOrd="0" destOrd="0" presId="urn:microsoft.com/office/officeart/2008/layout/HorizontalMultiLevelHierarchy"/>
    <dgm:cxn modelId="{08C09598-4A33-4ECE-9067-67819440ADE9}" type="presParOf" srcId="{9C47199C-1DE7-43CA-A4F6-001DA5BB918A}" destId="{83B434BA-535C-41FA-B9BC-D6BCCE2B0E9C}" srcOrd="0" destOrd="0" presId="urn:microsoft.com/office/officeart/2008/layout/HorizontalMultiLevelHierarchy"/>
    <dgm:cxn modelId="{E9AE6870-E998-44C0-A491-6479B65EF0F4}" type="presParOf" srcId="{837207FA-535C-4FEF-A85E-09615BE69348}" destId="{23BB3A1B-A292-40D6-BF9C-D02E14158327}" srcOrd="1" destOrd="0" presId="urn:microsoft.com/office/officeart/2008/layout/HorizontalMultiLevelHierarchy"/>
    <dgm:cxn modelId="{0741C8EB-27DF-4C4A-A5D5-C8489F3F3F7D}" type="presParOf" srcId="{23BB3A1B-A292-40D6-BF9C-D02E14158327}" destId="{FF95170E-4F3F-4EC5-B4F5-B6D2A57FAE2D}" srcOrd="0" destOrd="0" presId="urn:microsoft.com/office/officeart/2008/layout/HorizontalMultiLevelHierarchy"/>
    <dgm:cxn modelId="{84020DC5-690B-4312-AAC6-7E6784455ACE}" type="presParOf" srcId="{23BB3A1B-A292-40D6-BF9C-D02E14158327}" destId="{07BB56C7-9D2D-4025-B5B9-C9E7B4AE8133}" srcOrd="1" destOrd="0" presId="urn:microsoft.com/office/officeart/2008/layout/HorizontalMultiLevelHierarchy"/>
    <dgm:cxn modelId="{CE77F944-4877-4BA5-AB2D-D930C8C4E9E0}" type="presParOf" srcId="{BFCA187E-ADEF-4554-8C01-2B9441EE2DF2}" destId="{3E077025-22EE-4B5D-A1FE-A7D3066FCED5}" srcOrd="2" destOrd="0" presId="urn:microsoft.com/office/officeart/2008/layout/HorizontalMultiLevelHierarchy"/>
    <dgm:cxn modelId="{8784B351-32F2-4EAD-9E4D-B5F67664DC01}" type="presParOf" srcId="{3E077025-22EE-4B5D-A1FE-A7D3066FCED5}" destId="{80CD9195-1EE8-48DD-A772-4CB943E64CB6}" srcOrd="0" destOrd="0" presId="urn:microsoft.com/office/officeart/2008/layout/HorizontalMultiLevelHierarchy"/>
    <dgm:cxn modelId="{CE258477-AC76-4EB2-B0D6-33BB3657D85F}" type="presParOf" srcId="{BFCA187E-ADEF-4554-8C01-2B9441EE2DF2}" destId="{45F33D42-D448-4A27-9599-737925D957BA}" srcOrd="3" destOrd="0" presId="urn:microsoft.com/office/officeart/2008/layout/HorizontalMultiLevelHierarchy"/>
    <dgm:cxn modelId="{D4C02F60-306A-48E8-9D31-9CE25C4F9CE9}" type="presParOf" srcId="{45F33D42-D448-4A27-9599-737925D957BA}" destId="{D65C8FCB-E879-41E2-A9C5-4B4B959A0FEC}" srcOrd="0" destOrd="0" presId="urn:microsoft.com/office/officeart/2008/layout/HorizontalMultiLevelHierarchy"/>
    <dgm:cxn modelId="{A4A11346-7587-434F-9DB5-AAB15926D850}" type="presParOf" srcId="{45F33D42-D448-4A27-9599-737925D957BA}" destId="{BDE38985-FEB5-4169-8B93-B6DEAE466130}" srcOrd="1" destOrd="0" presId="urn:microsoft.com/office/officeart/2008/layout/HorizontalMultiLevelHierarchy"/>
    <dgm:cxn modelId="{D34FAF7E-EF7C-4764-B9C0-F2C03D3C3B1A}" type="presParOf" srcId="{49F1631A-325F-44F2-A1DE-A3F8A4225A86}" destId="{81D1B136-32CE-4B6F-9421-6363A6386A42}" srcOrd="2" destOrd="0" presId="urn:microsoft.com/office/officeart/2008/layout/HorizontalMultiLevelHierarchy"/>
    <dgm:cxn modelId="{855A94E1-743D-4784-BA7E-AA832A2E665F}" type="presParOf" srcId="{81D1B136-32CE-4B6F-9421-6363A6386A42}" destId="{FDE2E1BA-E37C-4902-B952-5ECA2E7D8BFE}" srcOrd="0" destOrd="0" presId="urn:microsoft.com/office/officeart/2008/layout/HorizontalMultiLevelHierarchy"/>
    <dgm:cxn modelId="{37E5A0F7-EDC7-4156-A634-3DBB350C4BC6}" type="presParOf" srcId="{49F1631A-325F-44F2-A1DE-A3F8A4225A86}" destId="{07A19347-BB37-4DF5-ABD0-1FFD887CA65D}" srcOrd="3" destOrd="0" presId="urn:microsoft.com/office/officeart/2008/layout/HorizontalMultiLevelHierarchy"/>
    <dgm:cxn modelId="{76D12F72-3D2F-42D0-8656-477CEBF6737E}" type="presParOf" srcId="{07A19347-BB37-4DF5-ABD0-1FFD887CA65D}" destId="{DA66D2EA-2907-43AD-B701-673829F3FD4C}" srcOrd="0" destOrd="0" presId="urn:microsoft.com/office/officeart/2008/layout/HorizontalMultiLevelHierarchy"/>
    <dgm:cxn modelId="{395BF1FC-1B19-4319-AA3E-394FFD782A63}" type="presParOf" srcId="{07A19347-BB37-4DF5-ABD0-1FFD887CA65D}" destId="{CCB90C0A-6290-42AE-A046-52CBBE14C96F}" srcOrd="1" destOrd="0" presId="urn:microsoft.com/office/officeart/2008/layout/HorizontalMultiLevelHierarchy"/>
    <dgm:cxn modelId="{6927C30E-44B3-48B3-9A5D-98C2E889EB88}" type="presParOf" srcId="{69148233-BAFF-47D4-93CC-9D27BA857117}" destId="{051B2B54-026E-4FDD-B309-38CF57B2FBE7}" srcOrd="1" destOrd="0" presId="urn:microsoft.com/office/officeart/2008/layout/HorizontalMultiLevelHierarchy"/>
    <dgm:cxn modelId="{A68514DE-6250-4420-9610-9FB308FA8B93}" type="presParOf" srcId="{051B2B54-026E-4FDD-B309-38CF57B2FBE7}" destId="{DFC4F021-05FC-49E7-84C6-8506327B69DA}" srcOrd="0" destOrd="0" presId="urn:microsoft.com/office/officeart/2008/layout/HorizontalMultiLevelHierarchy"/>
    <dgm:cxn modelId="{A8333854-F651-41EE-9387-666E065FDE4F}" type="presParOf" srcId="{051B2B54-026E-4FDD-B309-38CF57B2FBE7}" destId="{148FD387-BC1A-480A-A273-51579DE38D2D}" srcOrd="1" destOrd="0" presId="urn:microsoft.com/office/officeart/2008/layout/HorizontalMultiLevelHierarchy"/>
    <dgm:cxn modelId="{0EDCC83A-234C-40FB-AAD1-1EA2602D9736}" type="presParOf" srcId="{148FD387-BC1A-480A-A273-51579DE38D2D}" destId="{66D17725-C4B6-4E97-9655-40C597F690BD}" srcOrd="0" destOrd="0" presId="urn:microsoft.com/office/officeart/2008/layout/HorizontalMultiLevelHierarchy"/>
    <dgm:cxn modelId="{37E91B44-28D0-4DC9-8FB8-43C280F9423F}" type="presParOf" srcId="{66D17725-C4B6-4E97-9655-40C597F690BD}" destId="{1E7A3EBF-5C80-4E9E-B65F-214377CA1DAA}" srcOrd="0" destOrd="0" presId="urn:microsoft.com/office/officeart/2008/layout/HorizontalMultiLevelHierarchy"/>
    <dgm:cxn modelId="{DAF0CADA-95FC-4A90-9D48-AD81501EE397}" type="presParOf" srcId="{148FD387-BC1A-480A-A273-51579DE38D2D}" destId="{3B33C778-640F-46AC-8CA6-51924D1785D6}" srcOrd="1" destOrd="0" presId="urn:microsoft.com/office/officeart/2008/layout/HorizontalMultiLevelHierarchy"/>
    <dgm:cxn modelId="{75FA443F-E133-410C-98CC-1ABDC5A73F3F}" type="presParOf" srcId="{3B33C778-640F-46AC-8CA6-51924D1785D6}" destId="{B9C97286-44AD-4176-890B-C58ECAF5E155}" srcOrd="0" destOrd="0" presId="urn:microsoft.com/office/officeart/2008/layout/HorizontalMultiLevelHierarchy"/>
    <dgm:cxn modelId="{ED5C0FBE-FB39-4C6F-96EB-E10BDDD2F5AB}" type="presParOf" srcId="{3B33C778-640F-46AC-8CA6-51924D1785D6}" destId="{E44E5C96-E51D-46B4-9C4D-10551B8B3D35}" srcOrd="1" destOrd="0" presId="urn:microsoft.com/office/officeart/2008/layout/HorizontalMultiLevelHierarchy"/>
    <dgm:cxn modelId="{53EBC5D9-08C8-4660-948F-30FC29BB9EB4}" type="presParOf" srcId="{E44E5C96-E51D-46B4-9C4D-10551B8B3D35}" destId="{D5FBE848-2E1F-4EF7-A504-6CE3D5F0785C}" srcOrd="0" destOrd="0" presId="urn:microsoft.com/office/officeart/2008/layout/HorizontalMultiLevelHierarchy"/>
    <dgm:cxn modelId="{7D72F062-E2ED-4D1D-9C2C-36D93AC5DEFD}" type="presParOf" srcId="{D5FBE848-2E1F-4EF7-A504-6CE3D5F0785C}" destId="{3E44AD34-FF56-4A27-8E63-54752FD168DE}" srcOrd="0" destOrd="0" presId="urn:microsoft.com/office/officeart/2008/layout/HorizontalMultiLevelHierarchy"/>
    <dgm:cxn modelId="{6B4BC5CC-0B21-4902-B60C-36CE6B4A3369}" type="presParOf" srcId="{E44E5C96-E51D-46B4-9C4D-10551B8B3D35}" destId="{805AB2EE-C65C-4802-ACEB-E0A645C16596}" srcOrd="1" destOrd="0" presId="urn:microsoft.com/office/officeart/2008/layout/HorizontalMultiLevelHierarchy"/>
    <dgm:cxn modelId="{041CED42-619E-47FD-BA1C-773133709442}" type="presParOf" srcId="{805AB2EE-C65C-4802-ACEB-E0A645C16596}" destId="{3C68DF00-E6C9-4311-B2D1-8D59C6F5BEF4}" srcOrd="0" destOrd="0" presId="urn:microsoft.com/office/officeart/2008/layout/HorizontalMultiLevelHierarchy"/>
    <dgm:cxn modelId="{FD51AD42-78D1-4362-9968-24E15247A27F}" type="presParOf" srcId="{805AB2EE-C65C-4802-ACEB-E0A645C16596}" destId="{715F51CA-6536-4467-BD67-C3479BB5B577}" srcOrd="1" destOrd="0" presId="urn:microsoft.com/office/officeart/2008/layout/HorizontalMultiLevelHierarchy"/>
    <dgm:cxn modelId="{FB657E16-CFAF-456E-9725-8442F89D2CDB}" type="presParOf" srcId="{715F51CA-6536-4467-BD67-C3479BB5B577}" destId="{E73658A3-7199-41CF-BA16-4C447236A895}" srcOrd="0" destOrd="0" presId="urn:microsoft.com/office/officeart/2008/layout/HorizontalMultiLevelHierarchy"/>
    <dgm:cxn modelId="{3B708D99-7513-4413-92E7-5F0DD2B02FFE}" type="presParOf" srcId="{E73658A3-7199-41CF-BA16-4C447236A895}" destId="{7129973A-B151-4D92-9836-C442001C31E2}" srcOrd="0" destOrd="0" presId="urn:microsoft.com/office/officeart/2008/layout/HorizontalMultiLevelHierarchy"/>
    <dgm:cxn modelId="{75E8A533-44F2-4DE8-BC80-76BE4F38784A}" type="presParOf" srcId="{715F51CA-6536-4467-BD67-C3479BB5B577}" destId="{A6D84804-E609-4847-BF03-145E822349ED}" srcOrd="1" destOrd="0" presId="urn:microsoft.com/office/officeart/2008/layout/HorizontalMultiLevelHierarchy"/>
    <dgm:cxn modelId="{295D1715-0B9F-4AC8-A2EA-81B97DAC8D9B}" type="presParOf" srcId="{A6D84804-E609-4847-BF03-145E822349ED}" destId="{9D885E11-E422-460A-BEC2-69396D4891D1}" srcOrd="0" destOrd="0" presId="urn:microsoft.com/office/officeart/2008/layout/HorizontalMultiLevelHierarchy"/>
    <dgm:cxn modelId="{03276304-C369-473E-A902-F2E12E09654C}" type="presParOf" srcId="{A6D84804-E609-4847-BF03-145E822349ED}" destId="{465F7451-40D4-4EC3-A776-8F71FF1D5E4B}" srcOrd="1" destOrd="0" presId="urn:microsoft.com/office/officeart/2008/layout/HorizontalMultiLevelHierarchy"/>
    <dgm:cxn modelId="{7EB33C2E-98D7-4FBE-A7DC-0062B45452A6}" type="presParOf" srcId="{E44E5C96-E51D-46B4-9C4D-10551B8B3D35}" destId="{4FA1530E-342E-4D9E-9DBE-A47FBE61C905}" srcOrd="2" destOrd="0" presId="urn:microsoft.com/office/officeart/2008/layout/HorizontalMultiLevelHierarchy"/>
    <dgm:cxn modelId="{617813D9-42E9-4BCF-BEA7-7C1DCFE4D863}" type="presParOf" srcId="{4FA1530E-342E-4D9E-9DBE-A47FBE61C905}" destId="{32ECEEDC-1F66-4665-9E58-139A5F73F92F}" srcOrd="0" destOrd="0" presId="urn:microsoft.com/office/officeart/2008/layout/HorizontalMultiLevelHierarchy"/>
    <dgm:cxn modelId="{6022BAEA-A9E0-492A-B308-17376687D98F}" type="presParOf" srcId="{E44E5C96-E51D-46B4-9C4D-10551B8B3D35}" destId="{811C6ABA-92BD-4AE5-935A-73C6B62C17F6}" srcOrd="3" destOrd="0" presId="urn:microsoft.com/office/officeart/2008/layout/HorizontalMultiLevelHierarchy"/>
    <dgm:cxn modelId="{9225DE2F-FB0A-4C2F-B307-01DA71830E55}" type="presParOf" srcId="{811C6ABA-92BD-4AE5-935A-73C6B62C17F6}" destId="{A7959258-18C4-4546-98CD-C794394D4A01}" srcOrd="0" destOrd="0" presId="urn:microsoft.com/office/officeart/2008/layout/HorizontalMultiLevelHierarchy"/>
    <dgm:cxn modelId="{FAF8C9AA-CEED-479F-8917-F25770E55B7F}" type="presParOf" srcId="{811C6ABA-92BD-4AE5-935A-73C6B62C17F6}" destId="{7E244D30-0FBA-4580-87F9-FB4D270489B1}" srcOrd="1" destOrd="0" presId="urn:microsoft.com/office/officeart/2008/layout/HorizontalMultiLevelHierarchy"/>
    <dgm:cxn modelId="{DA8D97E3-3E3D-489C-B2EA-42A522042585}" type="presParOf" srcId="{148FD387-BC1A-480A-A273-51579DE38D2D}" destId="{E210781C-3EEC-4D9A-8EFC-F40F079AEA38}" srcOrd="2" destOrd="0" presId="urn:microsoft.com/office/officeart/2008/layout/HorizontalMultiLevelHierarchy"/>
    <dgm:cxn modelId="{45AF5158-C1CE-4A59-BBEC-368CF9F80681}" type="presParOf" srcId="{E210781C-3EEC-4D9A-8EFC-F40F079AEA38}" destId="{B703316C-555A-4143-A447-758A31856DC7}" srcOrd="0" destOrd="0" presId="urn:microsoft.com/office/officeart/2008/layout/HorizontalMultiLevelHierarchy"/>
    <dgm:cxn modelId="{86DE2465-EBD7-4D8F-8C29-4AA4DE4D3230}" type="presParOf" srcId="{148FD387-BC1A-480A-A273-51579DE38D2D}" destId="{80B5503C-64E5-4636-95A8-0B8EBDDC40D6}" srcOrd="3" destOrd="0" presId="urn:microsoft.com/office/officeart/2008/layout/HorizontalMultiLevelHierarchy"/>
    <dgm:cxn modelId="{FB18D803-CAB7-4EB9-8F1B-F1DCDF86ACC3}" type="presParOf" srcId="{80B5503C-64E5-4636-95A8-0B8EBDDC40D6}" destId="{19D652B1-3252-41E8-9CD7-C68CA8A67FAE}" srcOrd="0" destOrd="0" presId="urn:microsoft.com/office/officeart/2008/layout/HorizontalMultiLevelHierarchy"/>
    <dgm:cxn modelId="{DD9CB028-DF18-4721-B3E8-AAEE4D3C338C}" type="presParOf" srcId="{80B5503C-64E5-4636-95A8-0B8EBDDC40D6}" destId="{58E0EA93-1C06-4165-9FD0-22D908FCA3CB}" srcOrd="1" destOrd="0" presId="urn:microsoft.com/office/officeart/2008/layout/HorizontalMultiLevelHierarchy"/>
    <dgm:cxn modelId="{FCF06CC0-3DB7-4888-92A0-2443384F7BB7}" type="presParOf" srcId="{69148233-BAFF-47D4-93CC-9D27BA857117}" destId="{46B27FD8-A611-48D5-BAE2-7DE65D199A7E}" srcOrd="2" destOrd="0" presId="urn:microsoft.com/office/officeart/2008/layout/HorizontalMultiLevelHierarchy"/>
    <dgm:cxn modelId="{454EEC83-A2B2-4BBF-AE04-99B14123F08F}" type="presParOf" srcId="{46B27FD8-A611-48D5-BAE2-7DE65D199A7E}" destId="{81F3E16D-58C8-4950-8FD5-CA1C47F1FFBE}" srcOrd="0" destOrd="0" presId="urn:microsoft.com/office/officeart/2008/layout/HorizontalMultiLevelHierarchy"/>
    <dgm:cxn modelId="{A7E41FB2-3617-4CAB-A7D2-F5EA14B3EE9D}" type="presParOf" srcId="{46B27FD8-A611-48D5-BAE2-7DE65D199A7E}" destId="{3B9ED3D3-C4B9-4759-AA09-3E69EAD42B93}" srcOrd="1" destOrd="0" presId="urn:microsoft.com/office/officeart/2008/layout/HorizontalMultiLevelHierarchy"/>
    <dgm:cxn modelId="{E9F8530C-CF8C-495E-8CB7-3D1C52B91CF0}" type="presParOf" srcId="{3B9ED3D3-C4B9-4759-AA09-3E69EAD42B93}" destId="{F6F42862-36AA-490E-9FC7-6D0163BFEAE1}" srcOrd="0" destOrd="0" presId="urn:microsoft.com/office/officeart/2008/layout/HorizontalMultiLevelHierarchy"/>
    <dgm:cxn modelId="{EAE0BAB2-E89F-40E9-9FAC-AFCA1E5A0EFD}" type="presParOf" srcId="{F6F42862-36AA-490E-9FC7-6D0163BFEAE1}" destId="{D30B41DD-BCAD-4042-A083-26ECC2E4CA0F}" srcOrd="0" destOrd="0" presId="urn:microsoft.com/office/officeart/2008/layout/HorizontalMultiLevelHierarchy"/>
    <dgm:cxn modelId="{D668F1A7-824A-4665-AF85-59E32661C08A}" type="presParOf" srcId="{3B9ED3D3-C4B9-4759-AA09-3E69EAD42B93}" destId="{2B06CDDE-CD99-44E1-9342-FEC8F63678F6}" srcOrd="1" destOrd="0" presId="urn:microsoft.com/office/officeart/2008/layout/HorizontalMultiLevelHierarchy"/>
    <dgm:cxn modelId="{5E275536-C24F-4844-A6F7-B62E07AC28C1}" type="presParOf" srcId="{2B06CDDE-CD99-44E1-9342-FEC8F63678F6}" destId="{1723579B-6B64-41C6-9B62-DA536A244DA5}" srcOrd="0" destOrd="0" presId="urn:microsoft.com/office/officeart/2008/layout/HorizontalMultiLevelHierarchy"/>
    <dgm:cxn modelId="{7A023933-C222-41B3-AF0D-6DC2F3853FE2}" type="presParOf" srcId="{2B06CDDE-CD99-44E1-9342-FEC8F63678F6}" destId="{CD67A50F-6CB7-4AA3-8D46-E4B738B81962}" srcOrd="1" destOrd="0" presId="urn:microsoft.com/office/officeart/2008/layout/HorizontalMultiLevelHierarchy"/>
    <dgm:cxn modelId="{9C6C3ACF-EEE7-4045-97A2-0EBBF24450C9}" type="presParOf" srcId="{CD67A50F-6CB7-4AA3-8D46-E4B738B81962}" destId="{80029DD3-6BB9-4E96-B6F3-0B262B09D61D}" srcOrd="0" destOrd="0" presId="urn:microsoft.com/office/officeart/2008/layout/HorizontalMultiLevelHierarchy"/>
    <dgm:cxn modelId="{7BEB5CA2-ABD5-48D2-8F0F-CB2DEB3F720E}" type="presParOf" srcId="{80029DD3-6BB9-4E96-B6F3-0B262B09D61D}" destId="{76C971ED-D375-4E4D-8B1C-251DD4BE6C5C}" srcOrd="0" destOrd="0" presId="urn:microsoft.com/office/officeart/2008/layout/HorizontalMultiLevelHierarchy"/>
    <dgm:cxn modelId="{33646678-3F7D-40AE-B672-9FD96F7CE4BC}" type="presParOf" srcId="{CD67A50F-6CB7-4AA3-8D46-E4B738B81962}" destId="{800591A3-F1A3-42E0-AA06-25C1D11B6D7E}" srcOrd="1" destOrd="0" presId="urn:microsoft.com/office/officeart/2008/layout/HorizontalMultiLevelHierarchy"/>
    <dgm:cxn modelId="{661C4ADC-7CFE-408C-9593-2716561CF7C5}" type="presParOf" srcId="{800591A3-F1A3-42E0-AA06-25C1D11B6D7E}" destId="{13B7B0B6-2082-4904-891C-14FB2448D97E}" srcOrd="0" destOrd="0" presId="urn:microsoft.com/office/officeart/2008/layout/HorizontalMultiLevelHierarchy"/>
    <dgm:cxn modelId="{9E75258B-E7ED-4982-9189-223ED564CD19}" type="presParOf" srcId="{800591A3-F1A3-42E0-AA06-25C1D11B6D7E}" destId="{9C1F6514-8FD7-48E7-9571-F25EBCF44EA2}" srcOrd="1" destOrd="0" presId="urn:microsoft.com/office/officeart/2008/layout/HorizontalMultiLevelHierarchy"/>
    <dgm:cxn modelId="{B102C1F5-C65B-4E8A-8DAE-CB20230A9130}" type="presParOf" srcId="{9C1F6514-8FD7-48E7-9571-F25EBCF44EA2}" destId="{FF613C57-1369-4D6E-9A25-E07BCA09ABD3}" srcOrd="0" destOrd="0" presId="urn:microsoft.com/office/officeart/2008/layout/HorizontalMultiLevelHierarchy"/>
    <dgm:cxn modelId="{FAE3A37C-933D-49D6-95CF-96DC4F74833F}" type="presParOf" srcId="{FF613C57-1369-4D6E-9A25-E07BCA09ABD3}" destId="{04CC63C9-9056-42E5-9ADC-AF03DE02DCD1}" srcOrd="0" destOrd="0" presId="urn:microsoft.com/office/officeart/2008/layout/HorizontalMultiLevelHierarchy"/>
    <dgm:cxn modelId="{9C989E00-1208-4831-9BC6-F1AD97F356CD}" type="presParOf" srcId="{9C1F6514-8FD7-48E7-9571-F25EBCF44EA2}" destId="{1102E6D1-9613-4BCA-A750-A5CB3DA78813}" srcOrd="1" destOrd="0" presId="urn:microsoft.com/office/officeart/2008/layout/HorizontalMultiLevelHierarchy"/>
    <dgm:cxn modelId="{4C1DC453-C16E-48D9-B840-3448A286EB8C}" type="presParOf" srcId="{1102E6D1-9613-4BCA-A750-A5CB3DA78813}" destId="{077CA0D7-1251-4534-AA06-B7F0020DADED}" srcOrd="0" destOrd="0" presId="urn:microsoft.com/office/officeart/2008/layout/HorizontalMultiLevelHierarchy"/>
    <dgm:cxn modelId="{8EB7FB42-022C-42FE-8A5B-2E4CECB35D52}" type="presParOf" srcId="{1102E6D1-9613-4BCA-A750-A5CB3DA78813}" destId="{1F297043-E1FB-4ACC-9DC4-467FD17F8529}" srcOrd="1" destOrd="0" presId="urn:microsoft.com/office/officeart/2008/layout/HorizontalMultiLevelHierarchy"/>
    <dgm:cxn modelId="{ECC20FFB-8C8A-4E5C-A8A2-91577B0B7787}" type="presParOf" srcId="{1F297043-E1FB-4ACC-9DC4-467FD17F8529}" destId="{ED0D8A7D-5EE4-49F8-BAFE-585629AB06D7}" srcOrd="0" destOrd="0" presId="urn:microsoft.com/office/officeart/2008/layout/HorizontalMultiLevelHierarchy"/>
    <dgm:cxn modelId="{9A9972DF-376A-4C0C-81B9-A7EAFC55389A}" type="presParOf" srcId="{ED0D8A7D-5EE4-49F8-BAFE-585629AB06D7}" destId="{161FD08F-6821-4383-98FE-2754BD6593B9}" srcOrd="0" destOrd="0" presId="urn:microsoft.com/office/officeart/2008/layout/HorizontalMultiLevelHierarchy"/>
    <dgm:cxn modelId="{F2C3FCF1-B676-4DA7-B9D5-96C9FA75A760}" type="presParOf" srcId="{1F297043-E1FB-4ACC-9DC4-467FD17F8529}" destId="{31D0324B-0877-41B6-845C-0AA16660F157}" srcOrd="1" destOrd="0" presId="urn:microsoft.com/office/officeart/2008/layout/HorizontalMultiLevelHierarchy"/>
    <dgm:cxn modelId="{26ACDA3F-1B03-4631-A436-CA5728C76EBA}" type="presParOf" srcId="{31D0324B-0877-41B6-845C-0AA16660F157}" destId="{E9526BEA-E509-432D-812C-E243A52D68F6}" srcOrd="0" destOrd="0" presId="urn:microsoft.com/office/officeart/2008/layout/HorizontalMultiLevelHierarchy"/>
    <dgm:cxn modelId="{0A0584BF-0310-4CA1-8E8D-43A6DC9680EA}" type="presParOf" srcId="{31D0324B-0877-41B6-845C-0AA16660F157}" destId="{83F9F82C-576D-438F-8939-5FA94E664017}" srcOrd="1" destOrd="0" presId="urn:microsoft.com/office/officeart/2008/layout/HorizontalMultiLevelHierarchy"/>
    <dgm:cxn modelId="{029DCA06-52EC-451C-BE4F-F2AF20AB92BD}" type="presParOf" srcId="{1F297043-E1FB-4ACC-9DC4-467FD17F8529}" destId="{0EBF19AC-6077-4BED-83A7-01BE4E5B1879}" srcOrd="2" destOrd="0" presId="urn:microsoft.com/office/officeart/2008/layout/HorizontalMultiLevelHierarchy"/>
    <dgm:cxn modelId="{97A0626A-08EE-4D39-95FB-2A7D0C2D79E4}" type="presParOf" srcId="{0EBF19AC-6077-4BED-83A7-01BE4E5B1879}" destId="{8609874D-22C7-427F-B11D-A6272D26BCEA}" srcOrd="0" destOrd="0" presId="urn:microsoft.com/office/officeart/2008/layout/HorizontalMultiLevelHierarchy"/>
    <dgm:cxn modelId="{15740624-374D-4876-B4BB-4DB0100AD4A8}" type="presParOf" srcId="{1F297043-E1FB-4ACC-9DC4-467FD17F8529}" destId="{711B9485-BC09-4976-9666-679EB4D381C9}" srcOrd="3" destOrd="0" presId="urn:microsoft.com/office/officeart/2008/layout/HorizontalMultiLevelHierarchy"/>
    <dgm:cxn modelId="{21784223-2B27-46DA-A579-3A58C1CFFDB3}" type="presParOf" srcId="{711B9485-BC09-4976-9666-679EB4D381C9}" destId="{DA2211DB-5458-488A-BDCA-7AEE161A27A2}" srcOrd="0" destOrd="0" presId="urn:microsoft.com/office/officeart/2008/layout/HorizontalMultiLevelHierarchy"/>
    <dgm:cxn modelId="{0CA51D7A-40AD-4FDA-A711-B058E3241C6E}" type="presParOf" srcId="{711B9485-BC09-4976-9666-679EB4D381C9}" destId="{A74A657B-7DF4-441C-B423-4421F315E89E}" srcOrd="1" destOrd="0" presId="urn:microsoft.com/office/officeart/2008/layout/HorizontalMultiLevelHierarchy"/>
    <dgm:cxn modelId="{24F6C8A6-E08C-4976-95CE-AB34B9AF63FB}" type="presParOf" srcId="{CD67A50F-6CB7-4AA3-8D46-E4B738B81962}" destId="{365BF51B-E5E0-4FDB-B029-F5D96A30772C}" srcOrd="2" destOrd="0" presId="urn:microsoft.com/office/officeart/2008/layout/HorizontalMultiLevelHierarchy"/>
    <dgm:cxn modelId="{A0C25823-B0E5-4281-846B-47C9DC89AA3F}" type="presParOf" srcId="{365BF51B-E5E0-4FDB-B029-F5D96A30772C}" destId="{8314EA03-27CD-4B36-8558-47BA89D35CAC}" srcOrd="0" destOrd="0" presId="urn:microsoft.com/office/officeart/2008/layout/HorizontalMultiLevelHierarchy"/>
    <dgm:cxn modelId="{5EA471C4-0374-41F2-A337-B54F4FE1AC32}" type="presParOf" srcId="{CD67A50F-6CB7-4AA3-8D46-E4B738B81962}" destId="{14727B9A-CDE8-46A4-8942-5A04E76B2B70}" srcOrd="3" destOrd="0" presId="urn:microsoft.com/office/officeart/2008/layout/HorizontalMultiLevelHierarchy"/>
    <dgm:cxn modelId="{BE1AAB0B-3A06-4828-96A5-B63777649A89}" type="presParOf" srcId="{14727B9A-CDE8-46A4-8942-5A04E76B2B70}" destId="{CA64D206-6515-414E-9EB1-DA7BA5650B78}" srcOrd="0" destOrd="0" presId="urn:microsoft.com/office/officeart/2008/layout/HorizontalMultiLevelHierarchy"/>
    <dgm:cxn modelId="{1F0F5B39-1CB4-4E21-A982-34524242F597}" type="presParOf" srcId="{14727B9A-CDE8-46A4-8942-5A04E76B2B70}" destId="{6EE15C81-7478-46E2-8684-16DBA44C6C32}" srcOrd="1" destOrd="0" presId="urn:microsoft.com/office/officeart/2008/layout/HorizontalMultiLevelHierarchy"/>
    <dgm:cxn modelId="{863FA92D-A5BC-4F8F-B682-004FA330FA95}" type="presParOf" srcId="{3B9ED3D3-C4B9-4759-AA09-3E69EAD42B93}" destId="{E29A36AC-BACB-4DC8-B8DC-FF1F24433D2A}" srcOrd="2" destOrd="0" presId="urn:microsoft.com/office/officeart/2008/layout/HorizontalMultiLevelHierarchy"/>
    <dgm:cxn modelId="{EDBEDAF2-EE2D-495D-8241-981930E36341}" type="presParOf" srcId="{E29A36AC-BACB-4DC8-B8DC-FF1F24433D2A}" destId="{F8079A49-D8BB-4CA0-93AB-1577624CE7A1}" srcOrd="0" destOrd="0" presId="urn:microsoft.com/office/officeart/2008/layout/HorizontalMultiLevelHierarchy"/>
    <dgm:cxn modelId="{7190F060-9E1C-42C9-87FB-3FF9BFC91BAC}" type="presParOf" srcId="{3B9ED3D3-C4B9-4759-AA09-3E69EAD42B93}" destId="{282F5459-1575-4A6D-99DA-58E38DD25392}" srcOrd="3" destOrd="0" presId="urn:microsoft.com/office/officeart/2008/layout/HorizontalMultiLevelHierarchy"/>
    <dgm:cxn modelId="{EAA909CC-5BE5-4CB2-A040-6F03BE4DD0E4}" type="presParOf" srcId="{282F5459-1575-4A6D-99DA-58E38DD25392}" destId="{B00E78ED-2337-45C2-B597-4E96144189EC}" srcOrd="0" destOrd="0" presId="urn:microsoft.com/office/officeart/2008/layout/HorizontalMultiLevelHierarchy"/>
    <dgm:cxn modelId="{ED0D4D63-2DD8-4A65-9F21-55F5F243672F}" type="presParOf" srcId="{282F5459-1575-4A6D-99DA-58E38DD25392}" destId="{6D482830-AC6C-4758-842F-E2E166B2E9D8}" srcOrd="1" destOrd="0" presId="urn:microsoft.com/office/officeart/2008/layout/HorizontalMultiLevelHierarchy"/>
    <dgm:cxn modelId="{3C74EFB6-ABAA-4BA4-B7D3-3A68ACA8FDB0}" type="presParOf" srcId="{69148233-BAFF-47D4-93CC-9D27BA857117}" destId="{D537222C-BCEA-4A1C-82B6-BB433A108E66}" srcOrd="3" destOrd="0" presId="urn:microsoft.com/office/officeart/2008/layout/HorizontalMultiLevelHierarchy"/>
    <dgm:cxn modelId="{7AF3207F-C7AA-48D1-BFFB-DA8A70908F69}" type="presParOf" srcId="{D537222C-BCEA-4A1C-82B6-BB433A108E66}" destId="{B74546A5-7EBC-44A3-9C3A-F0FB0B661D88}" srcOrd="0" destOrd="0" presId="urn:microsoft.com/office/officeart/2008/layout/HorizontalMultiLevelHierarchy"/>
    <dgm:cxn modelId="{1200E417-898D-4B69-B92D-1833BC535597}" type="presParOf" srcId="{D537222C-BCEA-4A1C-82B6-BB433A108E66}" destId="{E6B44E8D-66D0-4E5C-9C17-CB95FA465D43}" srcOrd="1" destOrd="0" presId="urn:microsoft.com/office/officeart/2008/layout/HorizontalMultiLevelHierarchy"/>
    <dgm:cxn modelId="{9AA1CB09-C526-4EB7-B7DA-45CC6EF4AE18}" type="presParOf" srcId="{E6B44E8D-66D0-4E5C-9C17-CB95FA465D43}" destId="{3D0DDE08-9A63-4374-BCC7-EEDCCE8D5632}" srcOrd="0" destOrd="0" presId="urn:microsoft.com/office/officeart/2008/layout/HorizontalMultiLevelHierarchy"/>
    <dgm:cxn modelId="{6F68D665-2B4F-4D0B-8413-9DD2852D7E60}" type="presParOf" srcId="{3D0DDE08-9A63-4374-BCC7-EEDCCE8D5632}" destId="{9055EC63-3336-4DA3-83E3-E28F5CC9879E}" srcOrd="0" destOrd="0" presId="urn:microsoft.com/office/officeart/2008/layout/HorizontalMultiLevelHierarchy"/>
    <dgm:cxn modelId="{597E8B38-41D4-4B49-9A06-FFB558B7B0D1}" type="presParOf" srcId="{E6B44E8D-66D0-4E5C-9C17-CB95FA465D43}" destId="{902DCE81-BD1B-4819-A4FC-0AD1C3A9F03C}" srcOrd="1" destOrd="0" presId="urn:microsoft.com/office/officeart/2008/layout/HorizontalMultiLevelHierarchy"/>
    <dgm:cxn modelId="{AB9472BE-00C3-4007-9962-18FB9D09DA4A}" type="presParOf" srcId="{902DCE81-BD1B-4819-A4FC-0AD1C3A9F03C}" destId="{8EC9E6DB-1999-4E1D-8CBA-8A04F8FA3297}" srcOrd="0" destOrd="0" presId="urn:microsoft.com/office/officeart/2008/layout/HorizontalMultiLevelHierarchy"/>
    <dgm:cxn modelId="{8ABD11A0-1DBA-4412-A372-1619D608D9C5}" type="presParOf" srcId="{902DCE81-BD1B-4819-A4FC-0AD1C3A9F03C}" destId="{680D17B6-63CC-447A-8A1A-BCDF950B40EE}" srcOrd="1" destOrd="0" presId="urn:microsoft.com/office/officeart/2008/layout/HorizontalMultiLevelHierarchy"/>
    <dgm:cxn modelId="{AC060C86-9AF6-40FE-B63F-B96E421D8766}" type="presParOf" srcId="{680D17B6-63CC-447A-8A1A-BCDF950B40EE}" destId="{9770870A-A32C-4BE8-B059-F3A688C6F965}" srcOrd="0" destOrd="0" presId="urn:microsoft.com/office/officeart/2008/layout/HorizontalMultiLevelHierarchy"/>
    <dgm:cxn modelId="{F8C8C195-521B-47DF-B67E-FACA29D16358}" type="presParOf" srcId="{9770870A-A32C-4BE8-B059-F3A688C6F965}" destId="{E1D8D7DF-18C4-4BF6-8E06-4F4D37996AC8}" srcOrd="0" destOrd="0" presId="urn:microsoft.com/office/officeart/2008/layout/HorizontalMultiLevelHierarchy"/>
    <dgm:cxn modelId="{AA0A329C-C426-489F-8044-94248F4CB916}" type="presParOf" srcId="{680D17B6-63CC-447A-8A1A-BCDF950B40EE}" destId="{97A5A7B4-2F18-461B-ACBF-DDF04ABED277}" srcOrd="1" destOrd="0" presId="urn:microsoft.com/office/officeart/2008/layout/HorizontalMultiLevelHierarchy"/>
    <dgm:cxn modelId="{0CB24376-A389-4AC0-A5FA-6EE7970F0D4C}" type="presParOf" srcId="{97A5A7B4-2F18-461B-ACBF-DDF04ABED277}" destId="{C2D0CEAD-5C77-4F94-9123-57B368DFAF08}" srcOrd="0" destOrd="0" presId="urn:microsoft.com/office/officeart/2008/layout/HorizontalMultiLevelHierarchy"/>
    <dgm:cxn modelId="{ED87D50D-F87D-42E5-AEFB-E2DA813D162F}" type="presParOf" srcId="{97A5A7B4-2F18-461B-ACBF-DDF04ABED277}" destId="{B944DE09-02CB-433C-909B-7E88D15C813E}" srcOrd="1" destOrd="0" presId="urn:microsoft.com/office/officeart/2008/layout/HorizontalMultiLevelHierarchy"/>
    <dgm:cxn modelId="{70B3EC5B-C92E-4D8F-ACD8-613106E8DFBD}" type="presParOf" srcId="{B944DE09-02CB-433C-909B-7E88D15C813E}" destId="{C27DB178-10FF-40FC-A365-F45852F748E5}" srcOrd="0" destOrd="0" presId="urn:microsoft.com/office/officeart/2008/layout/HorizontalMultiLevelHierarchy"/>
    <dgm:cxn modelId="{E4C52A8C-6C6C-49B7-97F9-832B3E12C000}" type="presParOf" srcId="{C27DB178-10FF-40FC-A365-F45852F748E5}" destId="{1BCD470C-5710-4FA5-825E-FF7E176BA940}" srcOrd="0" destOrd="0" presId="urn:microsoft.com/office/officeart/2008/layout/HorizontalMultiLevelHierarchy"/>
    <dgm:cxn modelId="{405A89C7-5566-4FF0-A924-CFF08C4DF1B2}" type="presParOf" srcId="{B944DE09-02CB-433C-909B-7E88D15C813E}" destId="{6249408D-C89D-43E4-B2DB-A9977EF6791E}" srcOrd="1" destOrd="0" presId="urn:microsoft.com/office/officeart/2008/layout/HorizontalMultiLevelHierarchy"/>
    <dgm:cxn modelId="{21135750-AE33-4FDB-8043-2CC45C048E59}" type="presParOf" srcId="{6249408D-C89D-43E4-B2DB-A9977EF6791E}" destId="{A2FE336B-99FD-4314-98F9-9583D3ABA982}" srcOrd="0" destOrd="0" presId="urn:microsoft.com/office/officeart/2008/layout/HorizontalMultiLevelHierarchy"/>
    <dgm:cxn modelId="{03A84983-6C6B-4B8D-8E9F-DBE83726AB37}" type="presParOf" srcId="{6249408D-C89D-43E4-B2DB-A9977EF6791E}" destId="{8D5A9350-7196-4F81-89E8-3AEEADC34347}" srcOrd="1" destOrd="0" presId="urn:microsoft.com/office/officeart/2008/layout/HorizontalMultiLevelHierarchy"/>
    <dgm:cxn modelId="{031E4A71-7FA6-4B2F-AE2B-BAFCD14B9AB4}" type="presParOf" srcId="{680D17B6-63CC-447A-8A1A-BCDF950B40EE}" destId="{6A46D82A-6DA3-4123-AA1F-930BF80DADA8}" srcOrd="2" destOrd="0" presId="urn:microsoft.com/office/officeart/2008/layout/HorizontalMultiLevelHierarchy"/>
    <dgm:cxn modelId="{5B4FCC40-2DEC-4895-ADB9-9C7DCB4E3BC3}" type="presParOf" srcId="{6A46D82A-6DA3-4123-AA1F-930BF80DADA8}" destId="{D1DC5A9C-9F9D-471E-A8F1-AC974A40D43B}" srcOrd="0" destOrd="0" presId="urn:microsoft.com/office/officeart/2008/layout/HorizontalMultiLevelHierarchy"/>
    <dgm:cxn modelId="{D0696E8F-1C01-46F0-ACA4-C5D97AA49261}" type="presParOf" srcId="{680D17B6-63CC-447A-8A1A-BCDF950B40EE}" destId="{3304BFC8-F95B-4DF1-8815-B33C10C3B116}" srcOrd="3" destOrd="0" presId="urn:microsoft.com/office/officeart/2008/layout/HorizontalMultiLevelHierarchy"/>
    <dgm:cxn modelId="{F39E44E2-6E8D-4796-902E-297AFD05C36E}" type="presParOf" srcId="{3304BFC8-F95B-4DF1-8815-B33C10C3B116}" destId="{AEC54C67-7BB1-4FE5-8038-330CF20FEB78}" srcOrd="0" destOrd="0" presId="urn:microsoft.com/office/officeart/2008/layout/HorizontalMultiLevelHierarchy"/>
    <dgm:cxn modelId="{EF26F4C4-DE6D-4113-820F-EBE236DA12CD}" type="presParOf" srcId="{3304BFC8-F95B-4DF1-8815-B33C10C3B116}" destId="{F5FF2DF7-18AD-4321-8BA2-E3FFFD5FE78E}" srcOrd="1" destOrd="0" presId="urn:microsoft.com/office/officeart/2008/layout/HorizontalMultiLevelHierarchy"/>
    <dgm:cxn modelId="{AA22944D-2C65-4D52-9732-076B31AF6BEC}" type="presParOf" srcId="{E6B44E8D-66D0-4E5C-9C17-CB95FA465D43}" destId="{6BD6119F-29C1-4EB9-ACF2-EC14132375E2}" srcOrd="2" destOrd="0" presId="urn:microsoft.com/office/officeart/2008/layout/HorizontalMultiLevelHierarchy"/>
    <dgm:cxn modelId="{C6E7B7DB-7147-4F98-A00D-7F7A36D97C67}" type="presParOf" srcId="{6BD6119F-29C1-4EB9-ACF2-EC14132375E2}" destId="{2E926531-764D-4476-81E0-4881BB32176F}" srcOrd="0" destOrd="0" presId="urn:microsoft.com/office/officeart/2008/layout/HorizontalMultiLevelHierarchy"/>
    <dgm:cxn modelId="{3D7DF6BE-A6F9-4835-A440-B69991F57676}" type="presParOf" srcId="{E6B44E8D-66D0-4E5C-9C17-CB95FA465D43}" destId="{7D3A0A8A-0C90-4B6C-9E75-7BB1B01AA714}" srcOrd="3" destOrd="0" presId="urn:microsoft.com/office/officeart/2008/layout/HorizontalMultiLevelHierarchy"/>
    <dgm:cxn modelId="{1754C434-91AC-4A4A-8CAB-2AAA9CEA9520}" type="presParOf" srcId="{7D3A0A8A-0C90-4B6C-9E75-7BB1B01AA714}" destId="{F741CD52-CEC5-48BF-8814-F2642F20A241}" srcOrd="0" destOrd="0" presId="urn:microsoft.com/office/officeart/2008/layout/HorizontalMultiLevelHierarchy"/>
    <dgm:cxn modelId="{B1C910CE-2598-4EF5-8054-E67D943A09D5}" type="presParOf" srcId="{7D3A0A8A-0C90-4B6C-9E75-7BB1B01AA714}" destId="{13FC6901-73B0-4153-8144-A2533624FF0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Label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7233379E-9850-493D-89D7-545C92572716}" type="pres">
      <dgm:prSet presAssocID="{8ABB57CE-1AA2-45C3-B45E-F507C67EDDEE}" presName="Name0" presStyleCnt="0">
        <dgm:presLayoutVars>
          <dgm:dir/>
          <dgm:animLvl val="lvl"/>
          <dgm:resizeHandles val="exact"/>
        </dgm:presLayoutVars>
      </dgm:prSet>
      <dgm:spPr/>
    </dgm:pt>
    <dgm:pt modelId="{05353C8F-25E4-4B60-B564-2748FC45E360}" type="pres">
      <dgm:prSet presAssocID="{C923B2E6-4E1C-46C3-AC35-B71C7EFC443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293A7A0-D599-4099-BC27-D132CE0C89A6}" type="pres">
      <dgm:prSet presAssocID="{928DF655-7359-4AEA-8185-337ADEC229BC}" presName="parTxOnlySpace" presStyleCnt="0"/>
      <dgm:spPr/>
    </dgm:pt>
    <dgm:pt modelId="{CDBE5ACA-D86B-4EE0-910D-057B2E134B27}" type="pres">
      <dgm:prSet presAssocID="{90D962C7-06EB-40B3-B5BC-010EBBAEE22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031E642-B422-483C-9C61-F3C9CF93AE66}" type="pres">
      <dgm:prSet presAssocID="{34171795-1592-4A1D-A130-9004BD56F2F7}" presName="parTxOnlySpace" presStyleCnt="0"/>
      <dgm:spPr/>
    </dgm:pt>
    <dgm:pt modelId="{BE3BFE7F-A3D7-4A48-9350-50CAFEC40C76}" type="pres">
      <dgm:prSet presAssocID="{A18BEDDF-1FD5-49C4-9D19-4F9D424110FC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2FAED61-4E11-4C49-9A19-4E2AE6B0C697}" type="pres">
      <dgm:prSet presAssocID="{63658A4A-7577-4F2E-9553-1D8FEFC79A80}" presName="parTxOnlySpace" presStyleCnt="0"/>
      <dgm:spPr/>
    </dgm:pt>
    <dgm:pt modelId="{362BD66A-B244-4E42-8C0F-DA2F6B510CB6}" type="pres">
      <dgm:prSet presAssocID="{E820F965-8A11-45B3-8004-E7417B33924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C014211-06BE-40B9-999B-02FDEB858A37}" type="presOf" srcId="{C923B2E6-4E1C-46C3-AC35-B71C7EFC4431}" destId="{05353C8F-25E4-4B60-B564-2748FC45E360}" srcOrd="0" destOrd="0" presId="urn:microsoft.com/office/officeart/2005/8/layout/chevron1"/>
    <dgm:cxn modelId="{767E3826-C4CA-4813-9076-8EE0EFF36683}" type="presOf" srcId="{A18BEDDF-1FD5-49C4-9D19-4F9D424110FC}" destId="{BE3BFE7F-A3D7-4A48-9350-50CAFEC40C76}" srcOrd="0" destOrd="0" presId="urn:microsoft.com/office/officeart/2005/8/layout/chevron1"/>
    <dgm:cxn modelId="{0B99CC27-2980-42BA-9085-BC797D997387}" type="presOf" srcId="{90D962C7-06EB-40B3-B5BC-010EBBAEE22D}" destId="{CDBE5ACA-D86B-4EE0-910D-057B2E134B27}" srcOrd="0" destOrd="0" presId="urn:microsoft.com/office/officeart/2005/8/layout/chevron1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41BB2598-DFF5-4913-8A5C-D3A7F2615B7D}" type="presOf" srcId="{8ABB57CE-1AA2-45C3-B45E-F507C67EDDEE}" destId="{7233379E-9850-493D-89D7-545C92572716}" srcOrd="0" destOrd="0" presId="urn:microsoft.com/office/officeart/2005/8/layout/chevron1"/>
    <dgm:cxn modelId="{2F4CE1B8-1646-4362-86BB-F2999F94C9E4}" type="presOf" srcId="{E820F965-8A11-45B3-8004-E7417B339245}" destId="{362BD66A-B244-4E42-8C0F-DA2F6B510CB6}" srcOrd="0" destOrd="0" presId="urn:microsoft.com/office/officeart/2005/8/layout/chevron1"/>
    <dgm:cxn modelId="{4F6B844F-6345-438F-AA63-F7BBB7D75B80}" type="presParOf" srcId="{7233379E-9850-493D-89D7-545C92572716}" destId="{05353C8F-25E4-4B60-B564-2748FC45E360}" srcOrd="0" destOrd="0" presId="urn:microsoft.com/office/officeart/2005/8/layout/chevron1"/>
    <dgm:cxn modelId="{F732DC35-A51F-4E41-B26D-4BBCCEB302F8}" type="presParOf" srcId="{7233379E-9850-493D-89D7-545C92572716}" destId="{2293A7A0-D599-4099-BC27-D132CE0C89A6}" srcOrd="1" destOrd="0" presId="urn:microsoft.com/office/officeart/2005/8/layout/chevron1"/>
    <dgm:cxn modelId="{4E31D23D-FB2A-414F-BC26-405A97F516AC}" type="presParOf" srcId="{7233379E-9850-493D-89D7-545C92572716}" destId="{CDBE5ACA-D86B-4EE0-910D-057B2E134B27}" srcOrd="2" destOrd="0" presId="urn:microsoft.com/office/officeart/2005/8/layout/chevron1"/>
    <dgm:cxn modelId="{ED0AB3FF-3CEC-4194-9164-3712814349A7}" type="presParOf" srcId="{7233379E-9850-493D-89D7-545C92572716}" destId="{7031E642-B422-483C-9C61-F3C9CF93AE66}" srcOrd="3" destOrd="0" presId="urn:microsoft.com/office/officeart/2005/8/layout/chevron1"/>
    <dgm:cxn modelId="{5E289898-E471-4C3A-A6AE-951E67559E85}" type="presParOf" srcId="{7233379E-9850-493D-89D7-545C92572716}" destId="{BE3BFE7F-A3D7-4A48-9350-50CAFEC40C76}" srcOrd="4" destOrd="0" presId="urn:microsoft.com/office/officeart/2005/8/layout/chevron1"/>
    <dgm:cxn modelId="{4BD1B6A8-C151-45E8-AF46-E99954519104}" type="presParOf" srcId="{7233379E-9850-493D-89D7-545C92572716}" destId="{72FAED61-4E11-4C49-9A19-4E2AE6B0C697}" srcOrd="5" destOrd="0" presId="urn:microsoft.com/office/officeart/2005/8/layout/chevron1"/>
    <dgm:cxn modelId="{1192F5D6-4519-4E55-B7D6-6AD3E0AB7FB5}" type="presParOf" srcId="{7233379E-9850-493D-89D7-545C92572716}" destId="{362BD66A-B244-4E42-8C0F-DA2F6B510C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Step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Step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Step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Step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2EA9B50B-87CF-4AF2-B517-66C0D8785BF5}" type="pres">
      <dgm:prSet presAssocID="{8ABB57CE-1AA2-45C3-B45E-F507C67EDDEE}" presName="rootnode" presStyleCnt="0">
        <dgm:presLayoutVars>
          <dgm:chMax/>
          <dgm:chPref/>
          <dgm:dir/>
          <dgm:animLvl val="lvl"/>
        </dgm:presLayoutVars>
      </dgm:prSet>
      <dgm:spPr/>
    </dgm:pt>
    <dgm:pt modelId="{F65E732D-4373-4BB1-B190-38FAFBCB210A}" type="pres">
      <dgm:prSet presAssocID="{C923B2E6-4E1C-46C3-AC35-B71C7EFC4431}" presName="composite" presStyleCnt="0"/>
      <dgm:spPr/>
    </dgm:pt>
    <dgm:pt modelId="{72A6DD45-18B3-4C4D-8CC0-63D2E24596FC}" type="pres">
      <dgm:prSet presAssocID="{C923B2E6-4E1C-46C3-AC35-B71C7EFC4431}" presName="LShape" presStyleLbl="alignNode1" presStyleIdx="0" presStyleCnt="7"/>
      <dgm:spPr/>
    </dgm:pt>
    <dgm:pt modelId="{23C9F6CA-450C-4DE8-80CC-6D605EA61CB8}" type="pres">
      <dgm:prSet presAssocID="{C923B2E6-4E1C-46C3-AC35-B71C7EFC443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5A18E87-A715-439C-A7C8-548C24697D5E}" type="pres">
      <dgm:prSet presAssocID="{C923B2E6-4E1C-46C3-AC35-B71C7EFC4431}" presName="Triangle" presStyleLbl="alignNode1" presStyleIdx="1" presStyleCnt="7"/>
      <dgm:spPr/>
    </dgm:pt>
    <dgm:pt modelId="{AFBCDEE3-4FD0-4AA4-9B59-D92D8C91E46F}" type="pres">
      <dgm:prSet presAssocID="{928DF655-7359-4AEA-8185-337ADEC229BC}" presName="sibTrans" presStyleCnt="0"/>
      <dgm:spPr/>
    </dgm:pt>
    <dgm:pt modelId="{026D4D60-1721-4ACD-A759-2A2825934F2F}" type="pres">
      <dgm:prSet presAssocID="{928DF655-7359-4AEA-8185-337ADEC229BC}" presName="space" presStyleCnt="0"/>
      <dgm:spPr/>
    </dgm:pt>
    <dgm:pt modelId="{6171C531-6A99-414F-BFAC-D461F495BA4E}" type="pres">
      <dgm:prSet presAssocID="{90D962C7-06EB-40B3-B5BC-010EBBAEE22D}" presName="composite" presStyleCnt="0"/>
      <dgm:spPr/>
    </dgm:pt>
    <dgm:pt modelId="{D2C92B4C-D9AE-4460-8640-58A66474D33C}" type="pres">
      <dgm:prSet presAssocID="{90D962C7-06EB-40B3-B5BC-010EBBAEE22D}" presName="LShape" presStyleLbl="alignNode1" presStyleIdx="2" presStyleCnt="7"/>
      <dgm:spPr/>
    </dgm:pt>
    <dgm:pt modelId="{E9AD6412-B5D0-4113-BC65-9DF48623E12D}" type="pres">
      <dgm:prSet presAssocID="{90D962C7-06EB-40B3-B5BC-010EBBAEE22D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A8A5CB3-E9A4-4E0B-B156-5CF17D1AF63A}" type="pres">
      <dgm:prSet presAssocID="{90D962C7-06EB-40B3-B5BC-010EBBAEE22D}" presName="Triangle" presStyleLbl="alignNode1" presStyleIdx="3" presStyleCnt="7"/>
      <dgm:spPr/>
    </dgm:pt>
    <dgm:pt modelId="{F4393745-2BDF-4E6C-A35E-CA2A5F1F0D5C}" type="pres">
      <dgm:prSet presAssocID="{34171795-1592-4A1D-A130-9004BD56F2F7}" presName="sibTrans" presStyleCnt="0"/>
      <dgm:spPr/>
    </dgm:pt>
    <dgm:pt modelId="{221D1C47-C51B-4392-90AF-EF22DF924440}" type="pres">
      <dgm:prSet presAssocID="{34171795-1592-4A1D-A130-9004BD56F2F7}" presName="space" presStyleCnt="0"/>
      <dgm:spPr/>
    </dgm:pt>
    <dgm:pt modelId="{D7DCFE19-CF9B-4028-B7D3-0D2D20FDA3EB}" type="pres">
      <dgm:prSet presAssocID="{A18BEDDF-1FD5-49C4-9D19-4F9D424110FC}" presName="composite" presStyleCnt="0"/>
      <dgm:spPr/>
    </dgm:pt>
    <dgm:pt modelId="{3938F391-BE05-4D20-95B9-B508C1588A80}" type="pres">
      <dgm:prSet presAssocID="{A18BEDDF-1FD5-49C4-9D19-4F9D424110FC}" presName="LShape" presStyleLbl="alignNode1" presStyleIdx="4" presStyleCnt="7"/>
      <dgm:spPr/>
    </dgm:pt>
    <dgm:pt modelId="{3E942E1D-6C55-4373-8251-3E9465D327F1}" type="pres">
      <dgm:prSet presAssocID="{A18BEDDF-1FD5-49C4-9D19-4F9D424110F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3EE524C3-883B-4222-8F45-FAA2E422224C}" type="pres">
      <dgm:prSet presAssocID="{A18BEDDF-1FD5-49C4-9D19-4F9D424110FC}" presName="Triangle" presStyleLbl="alignNode1" presStyleIdx="5" presStyleCnt="7"/>
      <dgm:spPr/>
    </dgm:pt>
    <dgm:pt modelId="{BF9FA02D-CB24-4EFA-8D11-76D1340175F0}" type="pres">
      <dgm:prSet presAssocID="{63658A4A-7577-4F2E-9553-1D8FEFC79A80}" presName="sibTrans" presStyleCnt="0"/>
      <dgm:spPr/>
    </dgm:pt>
    <dgm:pt modelId="{AB9DFE9F-B4E4-47DD-B1B8-D7FAF82DD5FD}" type="pres">
      <dgm:prSet presAssocID="{63658A4A-7577-4F2E-9553-1D8FEFC79A80}" presName="space" presStyleCnt="0"/>
      <dgm:spPr/>
    </dgm:pt>
    <dgm:pt modelId="{E970F529-D749-4407-BA5A-205D0CBAAEC6}" type="pres">
      <dgm:prSet presAssocID="{E820F965-8A11-45B3-8004-E7417B339245}" presName="composite" presStyleCnt="0"/>
      <dgm:spPr/>
    </dgm:pt>
    <dgm:pt modelId="{D7A6F85A-9987-4A4E-84EE-25B1EC0147F0}" type="pres">
      <dgm:prSet presAssocID="{E820F965-8A11-45B3-8004-E7417B339245}" presName="LShape" presStyleLbl="alignNode1" presStyleIdx="6" presStyleCnt="7"/>
      <dgm:spPr/>
    </dgm:pt>
    <dgm:pt modelId="{9E152364-8188-49C0-B660-8EBE978AFE1E}" type="pres">
      <dgm:prSet presAssocID="{E820F965-8A11-45B3-8004-E7417B339245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20E1300-055A-45A5-9F08-51C3ABD65FB4}" type="presOf" srcId="{A18BEDDF-1FD5-49C4-9D19-4F9D424110FC}" destId="{3E942E1D-6C55-4373-8251-3E9465D327F1}" srcOrd="0" destOrd="0" presId="urn:microsoft.com/office/officeart/2009/3/layout/StepUpProcess"/>
    <dgm:cxn modelId="{97F7AD25-4877-4E0D-8965-E1F671FF299B}" type="presOf" srcId="{C923B2E6-4E1C-46C3-AC35-B71C7EFC4431}" destId="{23C9F6CA-450C-4DE8-80CC-6D605EA61CB8}" srcOrd="0" destOrd="0" presId="urn:microsoft.com/office/officeart/2009/3/layout/StepUpProcess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9B4FB979-B0DC-4D2B-B72E-E3D162116461}" type="presOf" srcId="{E820F965-8A11-45B3-8004-E7417B339245}" destId="{9E152364-8188-49C0-B660-8EBE978AFE1E}" srcOrd="0" destOrd="0" presId="urn:microsoft.com/office/officeart/2009/3/layout/StepUpProcess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71B015C6-44ED-4204-8354-44DD50873BC9}" type="presOf" srcId="{90D962C7-06EB-40B3-B5BC-010EBBAEE22D}" destId="{E9AD6412-B5D0-4113-BC65-9DF48623E12D}" srcOrd="0" destOrd="0" presId="urn:microsoft.com/office/officeart/2009/3/layout/StepUpProcess"/>
    <dgm:cxn modelId="{69CA79DB-4E23-4B5B-BDE5-1F0C7F5126EB}" type="presOf" srcId="{8ABB57CE-1AA2-45C3-B45E-F507C67EDDEE}" destId="{2EA9B50B-87CF-4AF2-B517-66C0D8785BF5}" srcOrd="0" destOrd="0" presId="urn:microsoft.com/office/officeart/2009/3/layout/StepUpProcess"/>
    <dgm:cxn modelId="{F96E93AF-E155-4EC5-862D-07DB484E1744}" type="presParOf" srcId="{2EA9B50B-87CF-4AF2-B517-66C0D8785BF5}" destId="{F65E732D-4373-4BB1-B190-38FAFBCB210A}" srcOrd="0" destOrd="0" presId="urn:microsoft.com/office/officeart/2009/3/layout/StepUpProcess"/>
    <dgm:cxn modelId="{AD73E3DC-3B4E-466A-84F6-BE8FE273CEC1}" type="presParOf" srcId="{F65E732D-4373-4BB1-B190-38FAFBCB210A}" destId="{72A6DD45-18B3-4C4D-8CC0-63D2E24596FC}" srcOrd="0" destOrd="0" presId="urn:microsoft.com/office/officeart/2009/3/layout/StepUpProcess"/>
    <dgm:cxn modelId="{F3B9B349-2879-46EC-80BF-BBF2DCB502F4}" type="presParOf" srcId="{F65E732D-4373-4BB1-B190-38FAFBCB210A}" destId="{23C9F6CA-450C-4DE8-80CC-6D605EA61CB8}" srcOrd="1" destOrd="0" presId="urn:microsoft.com/office/officeart/2009/3/layout/StepUpProcess"/>
    <dgm:cxn modelId="{7FA6210B-1A86-40DD-90C4-FCFA8AA39ECC}" type="presParOf" srcId="{F65E732D-4373-4BB1-B190-38FAFBCB210A}" destId="{F5A18E87-A715-439C-A7C8-548C24697D5E}" srcOrd="2" destOrd="0" presId="urn:microsoft.com/office/officeart/2009/3/layout/StepUpProcess"/>
    <dgm:cxn modelId="{2EAC384E-6FE6-49F8-B6B8-005B2998C4C3}" type="presParOf" srcId="{2EA9B50B-87CF-4AF2-B517-66C0D8785BF5}" destId="{AFBCDEE3-4FD0-4AA4-9B59-D92D8C91E46F}" srcOrd="1" destOrd="0" presId="urn:microsoft.com/office/officeart/2009/3/layout/StepUpProcess"/>
    <dgm:cxn modelId="{4A4FB624-D682-4CC3-BA80-E82BCB49A0CF}" type="presParOf" srcId="{AFBCDEE3-4FD0-4AA4-9B59-D92D8C91E46F}" destId="{026D4D60-1721-4ACD-A759-2A2825934F2F}" srcOrd="0" destOrd="0" presId="urn:microsoft.com/office/officeart/2009/3/layout/StepUpProcess"/>
    <dgm:cxn modelId="{C1F71C48-A13B-4BE0-A50B-DA218B95BF89}" type="presParOf" srcId="{2EA9B50B-87CF-4AF2-B517-66C0D8785BF5}" destId="{6171C531-6A99-414F-BFAC-D461F495BA4E}" srcOrd="2" destOrd="0" presId="urn:microsoft.com/office/officeart/2009/3/layout/StepUpProcess"/>
    <dgm:cxn modelId="{A6AB5855-EA00-4CED-847B-4013AA15E9F1}" type="presParOf" srcId="{6171C531-6A99-414F-BFAC-D461F495BA4E}" destId="{D2C92B4C-D9AE-4460-8640-58A66474D33C}" srcOrd="0" destOrd="0" presId="urn:microsoft.com/office/officeart/2009/3/layout/StepUpProcess"/>
    <dgm:cxn modelId="{0372A140-4421-43FD-A0B9-D6D5F91B68A0}" type="presParOf" srcId="{6171C531-6A99-414F-BFAC-D461F495BA4E}" destId="{E9AD6412-B5D0-4113-BC65-9DF48623E12D}" srcOrd="1" destOrd="0" presId="urn:microsoft.com/office/officeart/2009/3/layout/StepUpProcess"/>
    <dgm:cxn modelId="{E46CC172-88B6-4369-B081-35005F8D2736}" type="presParOf" srcId="{6171C531-6A99-414F-BFAC-D461F495BA4E}" destId="{4A8A5CB3-E9A4-4E0B-B156-5CF17D1AF63A}" srcOrd="2" destOrd="0" presId="urn:microsoft.com/office/officeart/2009/3/layout/StepUpProcess"/>
    <dgm:cxn modelId="{431A0856-AA9A-44FC-81BE-C501C0458FAA}" type="presParOf" srcId="{2EA9B50B-87CF-4AF2-B517-66C0D8785BF5}" destId="{F4393745-2BDF-4E6C-A35E-CA2A5F1F0D5C}" srcOrd="3" destOrd="0" presId="urn:microsoft.com/office/officeart/2009/3/layout/StepUpProcess"/>
    <dgm:cxn modelId="{C16740F5-8AE8-4933-A6DB-FA07FFCBFBE8}" type="presParOf" srcId="{F4393745-2BDF-4E6C-A35E-CA2A5F1F0D5C}" destId="{221D1C47-C51B-4392-90AF-EF22DF924440}" srcOrd="0" destOrd="0" presId="urn:microsoft.com/office/officeart/2009/3/layout/StepUpProcess"/>
    <dgm:cxn modelId="{D0124797-5794-401D-BC56-9E038FDD3B54}" type="presParOf" srcId="{2EA9B50B-87CF-4AF2-B517-66C0D8785BF5}" destId="{D7DCFE19-CF9B-4028-B7D3-0D2D20FDA3EB}" srcOrd="4" destOrd="0" presId="urn:microsoft.com/office/officeart/2009/3/layout/StepUpProcess"/>
    <dgm:cxn modelId="{580D464A-DD91-4918-8B73-85678AFA676D}" type="presParOf" srcId="{D7DCFE19-CF9B-4028-B7D3-0D2D20FDA3EB}" destId="{3938F391-BE05-4D20-95B9-B508C1588A80}" srcOrd="0" destOrd="0" presId="urn:microsoft.com/office/officeart/2009/3/layout/StepUpProcess"/>
    <dgm:cxn modelId="{B89997E8-7D45-4A1A-A335-7249A90D7FAA}" type="presParOf" srcId="{D7DCFE19-CF9B-4028-B7D3-0D2D20FDA3EB}" destId="{3E942E1D-6C55-4373-8251-3E9465D327F1}" srcOrd="1" destOrd="0" presId="urn:microsoft.com/office/officeart/2009/3/layout/StepUpProcess"/>
    <dgm:cxn modelId="{A5A05CE8-D4A9-448D-BEE7-8F59909F6F96}" type="presParOf" srcId="{D7DCFE19-CF9B-4028-B7D3-0D2D20FDA3EB}" destId="{3EE524C3-883B-4222-8F45-FAA2E422224C}" srcOrd="2" destOrd="0" presId="urn:microsoft.com/office/officeart/2009/3/layout/StepUpProcess"/>
    <dgm:cxn modelId="{9DF57A81-2BC1-4953-8DC7-9257F1CECA86}" type="presParOf" srcId="{2EA9B50B-87CF-4AF2-B517-66C0D8785BF5}" destId="{BF9FA02D-CB24-4EFA-8D11-76D1340175F0}" srcOrd="5" destOrd="0" presId="urn:microsoft.com/office/officeart/2009/3/layout/StepUpProcess"/>
    <dgm:cxn modelId="{4F20191F-91AF-493E-AFF1-3A416C73DAFD}" type="presParOf" srcId="{BF9FA02D-CB24-4EFA-8D11-76D1340175F0}" destId="{AB9DFE9F-B4E4-47DD-B1B8-D7FAF82DD5FD}" srcOrd="0" destOrd="0" presId="urn:microsoft.com/office/officeart/2009/3/layout/StepUpProcess"/>
    <dgm:cxn modelId="{9E151DF9-459B-4691-AAB5-8C9C52C3C1E2}" type="presParOf" srcId="{2EA9B50B-87CF-4AF2-B517-66C0D8785BF5}" destId="{E970F529-D749-4407-BA5A-205D0CBAAEC6}" srcOrd="6" destOrd="0" presId="urn:microsoft.com/office/officeart/2009/3/layout/StepUpProcess"/>
    <dgm:cxn modelId="{455F3630-5FB5-4ED9-8ACE-50E6DDF62ACF}" type="presParOf" srcId="{E970F529-D749-4407-BA5A-205D0CBAAEC6}" destId="{D7A6F85A-9987-4A4E-84EE-25B1EC0147F0}" srcOrd="0" destOrd="0" presId="urn:microsoft.com/office/officeart/2009/3/layout/StepUpProcess"/>
    <dgm:cxn modelId="{23D9041D-5A8F-4FF3-BC22-332DB1ACB24F}" type="presParOf" srcId="{E970F529-D749-4407-BA5A-205D0CBAAEC6}" destId="{9E152364-8188-49C0-B660-8EBE978AFE1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Label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/>
            <a:t>Supporting text</a:t>
          </a:r>
          <a:endParaRPr lang="en-US" dirty="0"/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9987CC36-EB55-4800-9BC1-C250A857B8F2}" type="pres">
      <dgm:prSet presAssocID="{8ABB57CE-1AA2-45C3-B45E-F507C67EDDE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800BC6C-9ABF-4225-81E9-2A0CBC97FD62}" type="pres">
      <dgm:prSet presAssocID="{C923B2E6-4E1C-46C3-AC35-B71C7EFC4431}" presName="composite" presStyleCnt="0"/>
      <dgm:spPr/>
    </dgm:pt>
    <dgm:pt modelId="{6717BBC0-B168-4D6B-91FB-55CF01C07CD4}" type="pres">
      <dgm:prSet presAssocID="{C923B2E6-4E1C-46C3-AC35-B71C7EFC4431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AD3B4F6-8E1D-44A6-98CB-606778DF0E29}" type="pres">
      <dgm:prSet presAssocID="{C923B2E6-4E1C-46C3-AC35-B71C7EFC4431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915BDCEC-C6A4-41E0-8A17-EC0C6B7DF140}" type="pres">
      <dgm:prSet presAssocID="{C923B2E6-4E1C-46C3-AC35-B71C7EFC4431}" presName="Accent" presStyleLbl="parChTrans1D1" presStyleIdx="0" presStyleCnt="4"/>
      <dgm:spPr/>
    </dgm:pt>
    <dgm:pt modelId="{FB6A96DB-70C0-49BE-956C-0A5CC3F7EF11}" type="pres">
      <dgm:prSet presAssocID="{928DF655-7359-4AEA-8185-337ADEC229BC}" presName="sibTrans" presStyleCnt="0"/>
      <dgm:spPr/>
    </dgm:pt>
    <dgm:pt modelId="{2FF2F69C-A718-4A85-A1C2-B86E08E9165F}" type="pres">
      <dgm:prSet presAssocID="{90D962C7-06EB-40B3-B5BC-010EBBAEE22D}" presName="composite" presStyleCnt="0"/>
      <dgm:spPr/>
    </dgm:pt>
    <dgm:pt modelId="{A854FC87-5D62-4CD3-BC12-2CFBBF5EA369}" type="pres">
      <dgm:prSet presAssocID="{90D962C7-06EB-40B3-B5BC-010EBBAEE22D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86020C13-B05F-4884-ABF5-862DED6FF1A6}" type="pres">
      <dgm:prSet presAssocID="{90D962C7-06EB-40B3-B5BC-010EBBAEE22D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04E403E0-4E3B-486C-BB6C-368301BEFBE9}" type="pres">
      <dgm:prSet presAssocID="{90D962C7-06EB-40B3-B5BC-010EBBAEE22D}" presName="Accent" presStyleLbl="parChTrans1D1" presStyleIdx="1" presStyleCnt="4"/>
      <dgm:spPr/>
    </dgm:pt>
    <dgm:pt modelId="{E392F50B-4D53-480D-97C9-70732E34F362}" type="pres">
      <dgm:prSet presAssocID="{34171795-1592-4A1D-A130-9004BD56F2F7}" presName="sibTrans" presStyleCnt="0"/>
      <dgm:spPr/>
    </dgm:pt>
    <dgm:pt modelId="{59345708-8CB0-4E0E-AF03-A808985C5B73}" type="pres">
      <dgm:prSet presAssocID="{A18BEDDF-1FD5-49C4-9D19-4F9D424110FC}" presName="composite" presStyleCnt="0"/>
      <dgm:spPr/>
    </dgm:pt>
    <dgm:pt modelId="{20739094-140C-4F41-8A49-08D7C40DF5B8}" type="pres">
      <dgm:prSet presAssocID="{A18BEDDF-1FD5-49C4-9D19-4F9D424110FC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D5AA470-E2F3-4A1B-8D79-22B2369160BF}" type="pres">
      <dgm:prSet presAssocID="{A18BEDDF-1FD5-49C4-9D19-4F9D424110FC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952F78E9-2612-456E-A8C6-F1B749F70F43}" type="pres">
      <dgm:prSet presAssocID="{A18BEDDF-1FD5-49C4-9D19-4F9D424110FC}" presName="Accent" presStyleLbl="parChTrans1D1" presStyleIdx="2" presStyleCnt="4"/>
      <dgm:spPr/>
    </dgm:pt>
    <dgm:pt modelId="{211FBE96-5B75-4850-B99F-3FB8666516CE}" type="pres">
      <dgm:prSet presAssocID="{63658A4A-7577-4F2E-9553-1D8FEFC79A80}" presName="sibTrans" presStyleCnt="0"/>
      <dgm:spPr/>
    </dgm:pt>
    <dgm:pt modelId="{5EE61958-0991-4CCF-A54B-C012138ED70A}" type="pres">
      <dgm:prSet presAssocID="{E820F965-8A11-45B3-8004-E7417B339245}" presName="composite" presStyleCnt="0"/>
      <dgm:spPr/>
    </dgm:pt>
    <dgm:pt modelId="{DE3CCABE-7249-403A-B9CC-0D6DE1140B5A}" type="pres">
      <dgm:prSet presAssocID="{E820F965-8A11-45B3-8004-E7417B339245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FDD1B45C-92D4-46A8-BD2F-D534BCEFFF1A}" type="pres">
      <dgm:prSet presAssocID="{E820F965-8A11-45B3-8004-E7417B339245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BB93479B-29DF-441C-922C-2E88A1B235B6}" type="pres">
      <dgm:prSet presAssocID="{E820F965-8A11-45B3-8004-E7417B339245}" presName="Accent" presStyleLbl="parChTrans1D1" presStyleIdx="3" presStyleCnt="4"/>
      <dgm:spPr/>
    </dgm:pt>
  </dgm:ptLst>
  <dgm:cxnLst>
    <dgm:cxn modelId="{F340620D-A5B0-4DAF-B96F-1BF43B0830BE}" type="presOf" srcId="{A824CE10-49EC-4DBB-B501-442BD0F2F703}" destId="{6717BBC0-B168-4D6B-91FB-55CF01C07CD4}" srcOrd="0" destOrd="0" presId="urn:microsoft.com/office/officeart/2011/layout/TabList"/>
    <dgm:cxn modelId="{677CFA13-57EB-4207-8EBE-70E47FDCA8E8}" type="presOf" srcId="{E820F965-8A11-45B3-8004-E7417B339245}" destId="{FDD1B45C-92D4-46A8-BD2F-D534BCEFFF1A}" srcOrd="0" destOrd="0" presId="urn:microsoft.com/office/officeart/2011/layout/TabList"/>
    <dgm:cxn modelId="{0CFA7A1B-E24D-4449-97F6-45ED9476E9E8}" type="presOf" srcId="{A060D1E9-6792-44F5-8CAD-3A3153A0D261}" destId="{A854FC87-5D62-4CD3-BC12-2CFBBF5EA369}" srcOrd="0" destOrd="0" presId="urn:microsoft.com/office/officeart/2011/layout/TabList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60D7E137-F204-4D4E-B324-159C5EABBF9D}" type="presOf" srcId="{90D962C7-06EB-40B3-B5BC-010EBBAEE22D}" destId="{86020C13-B05F-4884-ABF5-862DED6FF1A6}" srcOrd="0" destOrd="0" presId="urn:microsoft.com/office/officeart/2011/layout/TabList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9F56D852-F98A-4B30-8646-A59C427BC52F}" type="presOf" srcId="{5F72DB6F-B951-4EB6-BED9-A1E09D544698}" destId="{20739094-140C-4F41-8A49-08D7C40DF5B8}" srcOrd="0" destOrd="0" presId="urn:microsoft.com/office/officeart/2011/layout/TabList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3F5F2F93-1105-4D18-B340-97E13CA7AAD9}" type="presOf" srcId="{CD29B4EC-D6F6-41C1-B329-60911F6A15C5}" destId="{DE3CCABE-7249-403A-B9CC-0D6DE1140B5A}" srcOrd="0" destOrd="0" presId="urn:microsoft.com/office/officeart/2011/layout/TabList"/>
    <dgm:cxn modelId="{14B0389B-0D23-4FEE-A25E-470E41CA1DC9}" type="presOf" srcId="{A18BEDDF-1FD5-49C4-9D19-4F9D424110FC}" destId="{DD5AA470-E2F3-4A1B-8D79-22B2369160BF}" srcOrd="0" destOrd="0" presId="urn:microsoft.com/office/officeart/2011/layout/TabList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D16F02BA-5D93-41F2-A3F2-3CF4C8149442}" type="presOf" srcId="{C923B2E6-4E1C-46C3-AC35-B71C7EFC4431}" destId="{AAD3B4F6-8E1D-44A6-98CB-606778DF0E29}" srcOrd="0" destOrd="0" presId="urn:microsoft.com/office/officeart/2011/layout/TabList"/>
    <dgm:cxn modelId="{05DA0FDD-50A4-4127-811E-1385083E0A58}" type="presOf" srcId="{8ABB57CE-1AA2-45C3-B45E-F507C67EDDEE}" destId="{9987CC36-EB55-4800-9BC1-C250A857B8F2}" srcOrd="0" destOrd="0" presId="urn:microsoft.com/office/officeart/2011/layout/TabList"/>
    <dgm:cxn modelId="{4AC02783-51EA-4A9F-B501-687AB9419D6F}" type="presParOf" srcId="{9987CC36-EB55-4800-9BC1-C250A857B8F2}" destId="{7800BC6C-9ABF-4225-81E9-2A0CBC97FD62}" srcOrd="0" destOrd="0" presId="urn:microsoft.com/office/officeart/2011/layout/TabList"/>
    <dgm:cxn modelId="{BF1BD822-2EFF-423B-B434-83D17598B3C9}" type="presParOf" srcId="{7800BC6C-9ABF-4225-81E9-2A0CBC97FD62}" destId="{6717BBC0-B168-4D6B-91FB-55CF01C07CD4}" srcOrd="0" destOrd="0" presId="urn:microsoft.com/office/officeart/2011/layout/TabList"/>
    <dgm:cxn modelId="{A55504F9-53A3-4783-9B11-C1014FB0628B}" type="presParOf" srcId="{7800BC6C-9ABF-4225-81E9-2A0CBC97FD62}" destId="{AAD3B4F6-8E1D-44A6-98CB-606778DF0E29}" srcOrd="1" destOrd="0" presId="urn:microsoft.com/office/officeart/2011/layout/TabList"/>
    <dgm:cxn modelId="{D22FE87D-32BA-48DB-AB7A-732A3778BC43}" type="presParOf" srcId="{7800BC6C-9ABF-4225-81E9-2A0CBC97FD62}" destId="{915BDCEC-C6A4-41E0-8A17-EC0C6B7DF140}" srcOrd="2" destOrd="0" presId="urn:microsoft.com/office/officeart/2011/layout/TabList"/>
    <dgm:cxn modelId="{C6A9E8AE-77B4-4E05-9713-63E492960BE3}" type="presParOf" srcId="{9987CC36-EB55-4800-9BC1-C250A857B8F2}" destId="{FB6A96DB-70C0-49BE-956C-0A5CC3F7EF11}" srcOrd="1" destOrd="0" presId="urn:microsoft.com/office/officeart/2011/layout/TabList"/>
    <dgm:cxn modelId="{BAF13B33-5420-47D0-9F98-05A14B856AE4}" type="presParOf" srcId="{9987CC36-EB55-4800-9BC1-C250A857B8F2}" destId="{2FF2F69C-A718-4A85-A1C2-B86E08E9165F}" srcOrd="2" destOrd="0" presId="urn:microsoft.com/office/officeart/2011/layout/TabList"/>
    <dgm:cxn modelId="{55CF1C86-03F3-4397-AEF1-23980E4B6FEB}" type="presParOf" srcId="{2FF2F69C-A718-4A85-A1C2-B86E08E9165F}" destId="{A854FC87-5D62-4CD3-BC12-2CFBBF5EA369}" srcOrd="0" destOrd="0" presId="urn:microsoft.com/office/officeart/2011/layout/TabList"/>
    <dgm:cxn modelId="{D792BC8F-CA8C-4693-8EE7-8AD17CCB2022}" type="presParOf" srcId="{2FF2F69C-A718-4A85-A1C2-B86E08E9165F}" destId="{86020C13-B05F-4884-ABF5-862DED6FF1A6}" srcOrd="1" destOrd="0" presId="urn:microsoft.com/office/officeart/2011/layout/TabList"/>
    <dgm:cxn modelId="{407F379E-853B-411E-B869-9023EA807ABF}" type="presParOf" srcId="{2FF2F69C-A718-4A85-A1C2-B86E08E9165F}" destId="{04E403E0-4E3B-486C-BB6C-368301BEFBE9}" srcOrd="2" destOrd="0" presId="urn:microsoft.com/office/officeart/2011/layout/TabList"/>
    <dgm:cxn modelId="{52E236D8-656B-4A74-9632-0C4388BF8D9E}" type="presParOf" srcId="{9987CC36-EB55-4800-9BC1-C250A857B8F2}" destId="{E392F50B-4D53-480D-97C9-70732E34F362}" srcOrd="3" destOrd="0" presId="urn:microsoft.com/office/officeart/2011/layout/TabList"/>
    <dgm:cxn modelId="{F8CD00ED-CC1A-4A59-A119-051CAF75CE84}" type="presParOf" srcId="{9987CC36-EB55-4800-9BC1-C250A857B8F2}" destId="{59345708-8CB0-4E0E-AF03-A808985C5B73}" srcOrd="4" destOrd="0" presId="urn:microsoft.com/office/officeart/2011/layout/TabList"/>
    <dgm:cxn modelId="{CCD0E881-4F25-4113-977E-831932C04ED6}" type="presParOf" srcId="{59345708-8CB0-4E0E-AF03-A808985C5B73}" destId="{20739094-140C-4F41-8A49-08D7C40DF5B8}" srcOrd="0" destOrd="0" presId="urn:microsoft.com/office/officeart/2011/layout/TabList"/>
    <dgm:cxn modelId="{4D1E4CE6-6BAE-4AC6-AF7A-2CA0B4E2FC22}" type="presParOf" srcId="{59345708-8CB0-4E0E-AF03-A808985C5B73}" destId="{DD5AA470-E2F3-4A1B-8D79-22B2369160BF}" srcOrd="1" destOrd="0" presId="urn:microsoft.com/office/officeart/2011/layout/TabList"/>
    <dgm:cxn modelId="{BB1C9ADA-C7BA-4A7D-BD25-024224FB5BDA}" type="presParOf" srcId="{59345708-8CB0-4E0E-AF03-A808985C5B73}" destId="{952F78E9-2612-456E-A8C6-F1B749F70F43}" srcOrd="2" destOrd="0" presId="urn:microsoft.com/office/officeart/2011/layout/TabList"/>
    <dgm:cxn modelId="{58A211AD-D647-4453-AD31-8BDA3CC79507}" type="presParOf" srcId="{9987CC36-EB55-4800-9BC1-C250A857B8F2}" destId="{211FBE96-5B75-4850-B99F-3FB8666516CE}" srcOrd="5" destOrd="0" presId="urn:microsoft.com/office/officeart/2011/layout/TabList"/>
    <dgm:cxn modelId="{B78AFBEE-8CDA-4FB1-9CD5-F99D11FD16BA}" type="presParOf" srcId="{9987CC36-EB55-4800-9BC1-C250A857B8F2}" destId="{5EE61958-0991-4CCF-A54B-C012138ED70A}" srcOrd="6" destOrd="0" presId="urn:microsoft.com/office/officeart/2011/layout/TabList"/>
    <dgm:cxn modelId="{7F9CA27E-3141-47EB-9873-47F8249CB17E}" type="presParOf" srcId="{5EE61958-0991-4CCF-A54B-C012138ED70A}" destId="{DE3CCABE-7249-403A-B9CC-0D6DE1140B5A}" srcOrd="0" destOrd="0" presId="urn:microsoft.com/office/officeart/2011/layout/TabList"/>
    <dgm:cxn modelId="{C7B93F91-70DE-496F-A66A-8A8ACE678321}" type="presParOf" srcId="{5EE61958-0991-4CCF-A54B-C012138ED70A}" destId="{FDD1B45C-92D4-46A8-BD2F-D534BCEFFF1A}" srcOrd="1" destOrd="0" presId="urn:microsoft.com/office/officeart/2011/layout/TabList"/>
    <dgm:cxn modelId="{993C66A8-94C1-4047-B873-CE7E374A2685}" type="presParOf" srcId="{5EE61958-0991-4CCF-A54B-C012138ED70A}" destId="{BB93479B-29DF-441C-922C-2E88A1B235B6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Label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/>
            <a:t>Supporting text</a:t>
          </a:r>
          <a:endParaRPr lang="en-US" dirty="0"/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CBDA35BC-4024-4E55-8A41-F5A7AC72DADF}" type="pres">
      <dgm:prSet presAssocID="{8ABB57CE-1AA2-45C3-B45E-F507C67EDDEE}" presName="Name0" presStyleCnt="0">
        <dgm:presLayoutVars>
          <dgm:dir/>
          <dgm:animLvl val="lvl"/>
          <dgm:resizeHandles val="exact"/>
        </dgm:presLayoutVars>
      </dgm:prSet>
      <dgm:spPr/>
    </dgm:pt>
    <dgm:pt modelId="{49F267EC-AC55-427C-BBF2-5EEDD0E57ECE}" type="pres">
      <dgm:prSet presAssocID="{C923B2E6-4E1C-46C3-AC35-B71C7EFC4431}" presName="composite" presStyleCnt="0"/>
      <dgm:spPr/>
    </dgm:pt>
    <dgm:pt modelId="{CAA2C646-6A63-43D3-BC02-E51605475B28}" type="pres">
      <dgm:prSet presAssocID="{C923B2E6-4E1C-46C3-AC35-B71C7EFC443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CB16D07-779F-4C5D-B16B-D2C9AB52034C}" type="pres">
      <dgm:prSet presAssocID="{C923B2E6-4E1C-46C3-AC35-B71C7EFC4431}" presName="desTx" presStyleLbl="alignAccFollowNode1" presStyleIdx="0" presStyleCnt="4">
        <dgm:presLayoutVars>
          <dgm:bulletEnabled val="1"/>
        </dgm:presLayoutVars>
      </dgm:prSet>
      <dgm:spPr/>
    </dgm:pt>
    <dgm:pt modelId="{458C73E6-193A-4044-AB92-CD0041AB613B}" type="pres">
      <dgm:prSet presAssocID="{928DF655-7359-4AEA-8185-337ADEC229BC}" presName="space" presStyleCnt="0"/>
      <dgm:spPr/>
    </dgm:pt>
    <dgm:pt modelId="{4A50FDBD-8273-4600-8C2A-546986493452}" type="pres">
      <dgm:prSet presAssocID="{90D962C7-06EB-40B3-B5BC-010EBBAEE22D}" presName="composite" presStyleCnt="0"/>
      <dgm:spPr/>
    </dgm:pt>
    <dgm:pt modelId="{7C7E90CD-7544-42E6-9770-91DB00189F17}" type="pres">
      <dgm:prSet presAssocID="{90D962C7-06EB-40B3-B5BC-010EBBAEE22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13CC32A-5003-4F42-BE09-8370124592FD}" type="pres">
      <dgm:prSet presAssocID="{90D962C7-06EB-40B3-B5BC-010EBBAEE22D}" presName="desTx" presStyleLbl="alignAccFollowNode1" presStyleIdx="1" presStyleCnt="4">
        <dgm:presLayoutVars>
          <dgm:bulletEnabled val="1"/>
        </dgm:presLayoutVars>
      </dgm:prSet>
      <dgm:spPr/>
    </dgm:pt>
    <dgm:pt modelId="{12B6669F-948D-402C-B4AA-AAD670AF72DD}" type="pres">
      <dgm:prSet presAssocID="{34171795-1592-4A1D-A130-9004BD56F2F7}" presName="space" presStyleCnt="0"/>
      <dgm:spPr/>
    </dgm:pt>
    <dgm:pt modelId="{B58EF04C-4D16-4171-A80E-95DE2298C2EB}" type="pres">
      <dgm:prSet presAssocID="{A18BEDDF-1FD5-49C4-9D19-4F9D424110FC}" presName="composite" presStyleCnt="0"/>
      <dgm:spPr/>
    </dgm:pt>
    <dgm:pt modelId="{4EAA5882-345E-4816-9F39-E50F25023D84}" type="pres">
      <dgm:prSet presAssocID="{A18BEDDF-1FD5-49C4-9D19-4F9D424110F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F23411F0-8354-4916-BE1D-D330A109F39B}" type="pres">
      <dgm:prSet presAssocID="{A18BEDDF-1FD5-49C4-9D19-4F9D424110FC}" presName="desTx" presStyleLbl="alignAccFollowNode1" presStyleIdx="2" presStyleCnt="4">
        <dgm:presLayoutVars>
          <dgm:bulletEnabled val="1"/>
        </dgm:presLayoutVars>
      </dgm:prSet>
      <dgm:spPr/>
    </dgm:pt>
    <dgm:pt modelId="{AAF8701C-33CE-48B4-8309-59850E40CD68}" type="pres">
      <dgm:prSet presAssocID="{63658A4A-7577-4F2E-9553-1D8FEFC79A80}" presName="space" presStyleCnt="0"/>
      <dgm:spPr/>
    </dgm:pt>
    <dgm:pt modelId="{076CE79B-A774-4E1E-BFDD-C792985F0CC1}" type="pres">
      <dgm:prSet presAssocID="{E820F965-8A11-45B3-8004-E7417B339245}" presName="composite" presStyleCnt="0"/>
      <dgm:spPr/>
    </dgm:pt>
    <dgm:pt modelId="{8E50B0EF-5A47-4BB3-A92D-D389FA4E8BBB}" type="pres">
      <dgm:prSet presAssocID="{E820F965-8A11-45B3-8004-E7417B33924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8D5D351D-B392-4019-9D25-A6BEDC26AD12}" type="pres">
      <dgm:prSet presAssocID="{E820F965-8A11-45B3-8004-E7417B339245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0486D003-8A94-40DF-8296-7B0EE6A59169}" type="presOf" srcId="{C923B2E6-4E1C-46C3-AC35-B71C7EFC4431}" destId="{CAA2C646-6A63-43D3-BC02-E51605475B28}" srcOrd="0" destOrd="0" presId="urn:microsoft.com/office/officeart/2005/8/layout/hList1"/>
    <dgm:cxn modelId="{D3E13C14-F96B-4168-BBF7-B777791AC0A7}" type="presOf" srcId="{CD29B4EC-D6F6-41C1-B329-60911F6A15C5}" destId="{8D5D351D-B392-4019-9D25-A6BEDC26AD12}" srcOrd="0" destOrd="0" presId="urn:microsoft.com/office/officeart/2005/8/layout/hList1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B085CB4C-AE49-420E-8582-9D3D5AFD7B32}" type="presOf" srcId="{8ABB57CE-1AA2-45C3-B45E-F507C67EDDEE}" destId="{CBDA35BC-4024-4E55-8A41-F5A7AC72DADF}" srcOrd="0" destOrd="0" presId="urn:microsoft.com/office/officeart/2005/8/layout/hList1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5217ED95-7D2F-4ACA-99F4-6FF8D5C4E6A7}" type="presOf" srcId="{90D962C7-06EB-40B3-B5BC-010EBBAEE22D}" destId="{7C7E90CD-7544-42E6-9770-91DB00189F17}" srcOrd="0" destOrd="0" presId="urn:microsoft.com/office/officeart/2005/8/layout/hList1"/>
    <dgm:cxn modelId="{00645C97-08AD-42FD-BC18-23E44175561D}" type="presOf" srcId="{A824CE10-49EC-4DBB-B501-442BD0F2F703}" destId="{3CB16D07-779F-4C5D-B16B-D2C9AB52034C}" srcOrd="0" destOrd="0" presId="urn:microsoft.com/office/officeart/2005/8/layout/hList1"/>
    <dgm:cxn modelId="{F452C8AD-0363-4597-A468-29F16350946C}" type="presOf" srcId="{5F72DB6F-B951-4EB6-BED9-A1E09D544698}" destId="{F23411F0-8354-4916-BE1D-D330A109F39B}" srcOrd="0" destOrd="0" presId="urn:microsoft.com/office/officeart/2005/8/layout/hList1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A17A4DE6-9CF0-4EA2-850C-272E545ABD23}" type="presOf" srcId="{A18BEDDF-1FD5-49C4-9D19-4F9D424110FC}" destId="{4EAA5882-345E-4816-9F39-E50F25023D84}" srcOrd="0" destOrd="0" presId="urn:microsoft.com/office/officeart/2005/8/layout/hList1"/>
    <dgm:cxn modelId="{3921DAF3-288F-4F1D-B811-4E09DEB0D1F6}" type="presOf" srcId="{E820F965-8A11-45B3-8004-E7417B339245}" destId="{8E50B0EF-5A47-4BB3-A92D-D389FA4E8BBB}" srcOrd="0" destOrd="0" presId="urn:microsoft.com/office/officeart/2005/8/layout/hList1"/>
    <dgm:cxn modelId="{2952C5F8-45D6-4FB6-A163-0AF41BC8BA90}" type="presOf" srcId="{A060D1E9-6792-44F5-8CAD-3A3153A0D261}" destId="{A13CC32A-5003-4F42-BE09-8370124592FD}" srcOrd="0" destOrd="0" presId="urn:microsoft.com/office/officeart/2005/8/layout/hList1"/>
    <dgm:cxn modelId="{4CBEADA1-6530-495B-88B1-F90E9BB176AE}" type="presParOf" srcId="{CBDA35BC-4024-4E55-8A41-F5A7AC72DADF}" destId="{49F267EC-AC55-427C-BBF2-5EEDD0E57ECE}" srcOrd="0" destOrd="0" presId="urn:microsoft.com/office/officeart/2005/8/layout/hList1"/>
    <dgm:cxn modelId="{0967760E-FF58-4A57-B457-8E850EE61D8D}" type="presParOf" srcId="{49F267EC-AC55-427C-BBF2-5EEDD0E57ECE}" destId="{CAA2C646-6A63-43D3-BC02-E51605475B28}" srcOrd="0" destOrd="0" presId="urn:microsoft.com/office/officeart/2005/8/layout/hList1"/>
    <dgm:cxn modelId="{FDEF69F6-2D98-401F-9B8C-31A9590B9424}" type="presParOf" srcId="{49F267EC-AC55-427C-BBF2-5EEDD0E57ECE}" destId="{3CB16D07-779F-4C5D-B16B-D2C9AB52034C}" srcOrd="1" destOrd="0" presId="urn:microsoft.com/office/officeart/2005/8/layout/hList1"/>
    <dgm:cxn modelId="{B3B819AE-7919-48B4-B79A-456947B6BF4D}" type="presParOf" srcId="{CBDA35BC-4024-4E55-8A41-F5A7AC72DADF}" destId="{458C73E6-193A-4044-AB92-CD0041AB613B}" srcOrd="1" destOrd="0" presId="urn:microsoft.com/office/officeart/2005/8/layout/hList1"/>
    <dgm:cxn modelId="{14FB4D90-9DE2-44C1-BAC9-4843CE79B7F1}" type="presParOf" srcId="{CBDA35BC-4024-4E55-8A41-F5A7AC72DADF}" destId="{4A50FDBD-8273-4600-8C2A-546986493452}" srcOrd="2" destOrd="0" presId="urn:microsoft.com/office/officeart/2005/8/layout/hList1"/>
    <dgm:cxn modelId="{A6337217-741F-46CB-A98A-2D503B446594}" type="presParOf" srcId="{4A50FDBD-8273-4600-8C2A-546986493452}" destId="{7C7E90CD-7544-42E6-9770-91DB00189F17}" srcOrd="0" destOrd="0" presId="urn:microsoft.com/office/officeart/2005/8/layout/hList1"/>
    <dgm:cxn modelId="{2F6248FC-23C4-455E-8E1E-B102AEDD8792}" type="presParOf" srcId="{4A50FDBD-8273-4600-8C2A-546986493452}" destId="{A13CC32A-5003-4F42-BE09-8370124592FD}" srcOrd="1" destOrd="0" presId="urn:microsoft.com/office/officeart/2005/8/layout/hList1"/>
    <dgm:cxn modelId="{608276AF-C7E7-4FD2-AC63-707E723DABA7}" type="presParOf" srcId="{CBDA35BC-4024-4E55-8A41-F5A7AC72DADF}" destId="{12B6669F-948D-402C-B4AA-AAD670AF72DD}" srcOrd="3" destOrd="0" presId="urn:microsoft.com/office/officeart/2005/8/layout/hList1"/>
    <dgm:cxn modelId="{A3450EC6-3E48-4997-AD24-C13F505BA955}" type="presParOf" srcId="{CBDA35BC-4024-4E55-8A41-F5A7AC72DADF}" destId="{B58EF04C-4D16-4171-A80E-95DE2298C2EB}" srcOrd="4" destOrd="0" presId="urn:microsoft.com/office/officeart/2005/8/layout/hList1"/>
    <dgm:cxn modelId="{BA0D6336-3735-4A53-A94F-93B8639C4BDE}" type="presParOf" srcId="{B58EF04C-4D16-4171-A80E-95DE2298C2EB}" destId="{4EAA5882-345E-4816-9F39-E50F25023D84}" srcOrd="0" destOrd="0" presId="urn:microsoft.com/office/officeart/2005/8/layout/hList1"/>
    <dgm:cxn modelId="{35C886C1-8B4B-4280-8CC8-C480D3FC0A66}" type="presParOf" srcId="{B58EF04C-4D16-4171-A80E-95DE2298C2EB}" destId="{F23411F0-8354-4916-BE1D-D330A109F39B}" srcOrd="1" destOrd="0" presId="urn:microsoft.com/office/officeart/2005/8/layout/hList1"/>
    <dgm:cxn modelId="{2F3545E2-A25E-4EDC-99EC-A5E722E1EA31}" type="presParOf" srcId="{CBDA35BC-4024-4E55-8A41-F5A7AC72DADF}" destId="{AAF8701C-33CE-48B4-8309-59850E40CD68}" srcOrd="5" destOrd="0" presId="urn:microsoft.com/office/officeart/2005/8/layout/hList1"/>
    <dgm:cxn modelId="{13D7D884-ED83-4B33-BA5F-C9A27476ED1A}" type="presParOf" srcId="{CBDA35BC-4024-4E55-8A41-F5A7AC72DADF}" destId="{076CE79B-A774-4E1E-BFDD-C792985F0CC1}" srcOrd="6" destOrd="0" presId="urn:microsoft.com/office/officeart/2005/8/layout/hList1"/>
    <dgm:cxn modelId="{155763D8-5E08-4861-808B-CDEE02F75B0E}" type="presParOf" srcId="{076CE79B-A774-4E1E-BFDD-C792985F0CC1}" destId="{8E50B0EF-5A47-4BB3-A92D-D389FA4E8BBB}" srcOrd="0" destOrd="0" presId="urn:microsoft.com/office/officeart/2005/8/layout/hList1"/>
    <dgm:cxn modelId="{A4561726-A2B1-4527-AC8B-8AD708FF6583}" type="presParOf" srcId="{076CE79B-A774-4E1E-BFDD-C792985F0CC1}" destId="{8D5D351D-B392-4019-9D25-A6BEDC26AD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diagrams.loki3.com/BracketList" loCatId="list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Label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/>
            <a:t>Supporting text</a:t>
          </a:r>
          <a:endParaRPr lang="en-US" dirty="0"/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A5EB88CC-FB2A-457E-A65B-E5BF55A767E0}" type="pres">
      <dgm:prSet presAssocID="{8ABB57CE-1AA2-45C3-B45E-F507C67EDDEE}" presName="Name0" presStyleCnt="0">
        <dgm:presLayoutVars>
          <dgm:dir/>
          <dgm:animLvl val="lvl"/>
          <dgm:resizeHandles val="exact"/>
        </dgm:presLayoutVars>
      </dgm:prSet>
      <dgm:spPr/>
    </dgm:pt>
    <dgm:pt modelId="{A3FA2980-A759-4B44-9DA2-E51ECA48EFA8}" type="pres">
      <dgm:prSet presAssocID="{C923B2E6-4E1C-46C3-AC35-B71C7EFC4431}" presName="linNode" presStyleCnt="0"/>
      <dgm:spPr/>
    </dgm:pt>
    <dgm:pt modelId="{B9CE8A86-85A5-419A-A5D2-AF0744B04C04}" type="pres">
      <dgm:prSet presAssocID="{C923B2E6-4E1C-46C3-AC35-B71C7EFC4431}" presName="parTx" presStyleLbl="revTx" presStyleIdx="0" presStyleCnt="4">
        <dgm:presLayoutVars>
          <dgm:chMax val="1"/>
          <dgm:bulletEnabled val="1"/>
        </dgm:presLayoutVars>
      </dgm:prSet>
      <dgm:spPr/>
    </dgm:pt>
    <dgm:pt modelId="{1ADCBDC7-1E8C-418B-B046-F9D5EF968046}" type="pres">
      <dgm:prSet presAssocID="{C923B2E6-4E1C-46C3-AC35-B71C7EFC4431}" presName="bracket" presStyleLbl="parChTrans1D1" presStyleIdx="0" presStyleCnt="4"/>
      <dgm:spPr/>
    </dgm:pt>
    <dgm:pt modelId="{08FAE984-3986-47E6-84BD-F54AA42CA6E0}" type="pres">
      <dgm:prSet presAssocID="{C923B2E6-4E1C-46C3-AC35-B71C7EFC4431}" presName="spH" presStyleCnt="0"/>
      <dgm:spPr/>
    </dgm:pt>
    <dgm:pt modelId="{A03F3BCF-E2C1-436E-BAE9-EFA773A6D920}" type="pres">
      <dgm:prSet presAssocID="{C923B2E6-4E1C-46C3-AC35-B71C7EFC4431}" presName="desTx" presStyleLbl="node1" presStyleIdx="0" presStyleCnt="4">
        <dgm:presLayoutVars>
          <dgm:bulletEnabled val="1"/>
        </dgm:presLayoutVars>
      </dgm:prSet>
      <dgm:spPr/>
    </dgm:pt>
    <dgm:pt modelId="{B2CF12D8-0CC0-4FC4-8BBE-49615DF8A380}" type="pres">
      <dgm:prSet presAssocID="{928DF655-7359-4AEA-8185-337ADEC229BC}" presName="spV" presStyleCnt="0"/>
      <dgm:spPr/>
    </dgm:pt>
    <dgm:pt modelId="{33BD11A6-9BD1-43BB-9C18-BB0DA97FF842}" type="pres">
      <dgm:prSet presAssocID="{90D962C7-06EB-40B3-B5BC-010EBBAEE22D}" presName="linNode" presStyleCnt="0"/>
      <dgm:spPr/>
    </dgm:pt>
    <dgm:pt modelId="{4E53C6FF-1E98-4614-942C-4ABE0DED268B}" type="pres">
      <dgm:prSet presAssocID="{90D962C7-06EB-40B3-B5BC-010EBBAEE22D}" presName="parTx" presStyleLbl="revTx" presStyleIdx="1" presStyleCnt="4">
        <dgm:presLayoutVars>
          <dgm:chMax val="1"/>
          <dgm:bulletEnabled val="1"/>
        </dgm:presLayoutVars>
      </dgm:prSet>
      <dgm:spPr/>
    </dgm:pt>
    <dgm:pt modelId="{638B3C62-BFCC-457B-83C1-578798737EC4}" type="pres">
      <dgm:prSet presAssocID="{90D962C7-06EB-40B3-B5BC-010EBBAEE22D}" presName="bracket" presStyleLbl="parChTrans1D1" presStyleIdx="1" presStyleCnt="4"/>
      <dgm:spPr/>
    </dgm:pt>
    <dgm:pt modelId="{046C6D80-982E-457F-A965-DE10AD48AC19}" type="pres">
      <dgm:prSet presAssocID="{90D962C7-06EB-40B3-B5BC-010EBBAEE22D}" presName="spH" presStyleCnt="0"/>
      <dgm:spPr/>
    </dgm:pt>
    <dgm:pt modelId="{43701CD0-D8D7-4EDF-9AE5-76CE4B1A6AB3}" type="pres">
      <dgm:prSet presAssocID="{90D962C7-06EB-40B3-B5BC-010EBBAEE22D}" presName="desTx" presStyleLbl="node1" presStyleIdx="1" presStyleCnt="4">
        <dgm:presLayoutVars>
          <dgm:bulletEnabled val="1"/>
        </dgm:presLayoutVars>
      </dgm:prSet>
      <dgm:spPr/>
    </dgm:pt>
    <dgm:pt modelId="{D272C775-47C0-4968-928F-625E6E36D325}" type="pres">
      <dgm:prSet presAssocID="{34171795-1592-4A1D-A130-9004BD56F2F7}" presName="spV" presStyleCnt="0"/>
      <dgm:spPr/>
    </dgm:pt>
    <dgm:pt modelId="{76441481-F244-4FAD-8AA7-392E9B66586B}" type="pres">
      <dgm:prSet presAssocID="{A18BEDDF-1FD5-49C4-9D19-4F9D424110FC}" presName="linNode" presStyleCnt="0"/>
      <dgm:spPr/>
    </dgm:pt>
    <dgm:pt modelId="{E276B967-76C6-4C03-834C-02E5EEE1E887}" type="pres">
      <dgm:prSet presAssocID="{A18BEDDF-1FD5-49C4-9D19-4F9D424110FC}" presName="parTx" presStyleLbl="revTx" presStyleIdx="2" presStyleCnt="4">
        <dgm:presLayoutVars>
          <dgm:chMax val="1"/>
          <dgm:bulletEnabled val="1"/>
        </dgm:presLayoutVars>
      </dgm:prSet>
      <dgm:spPr/>
    </dgm:pt>
    <dgm:pt modelId="{A2738DE4-F6D5-4E81-8C36-FF53FDC6CAC1}" type="pres">
      <dgm:prSet presAssocID="{A18BEDDF-1FD5-49C4-9D19-4F9D424110FC}" presName="bracket" presStyleLbl="parChTrans1D1" presStyleIdx="2" presStyleCnt="4"/>
      <dgm:spPr/>
    </dgm:pt>
    <dgm:pt modelId="{921D7FCF-CE80-4565-9568-43DC83E04543}" type="pres">
      <dgm:prSet presAssocID="{A18BEDDF-1FD5-49C4-9D19-4F9D424110FC}" presName="spH" presStyleCnt="0"/>
      <dgm:spPr/>
    </dgm:pt>
    <dgm:pt modelId="{5CEC914A-6C31-4F3E-9B6B-666D0CD24E41}" type="pres">
      <dgm:prSet presAssocID="{A18BEDDF-1FD5-49C4-9D19-4F9D424110FC}" presName="desTx" presStyleLbl="node1" presStyleIdx="2" presStyleCnt="4">
        <dgm:presLayoutVars>
          <dgm:bulletEnabled val="1"/>
        </dgm:presLayoutVars>
      </dgm:prSet>
      <dgm:spPr/>
    </dgm:pt>
    <dgm:pt modelId="{2C8F88C9-62B8-4611-9A4D-1097B7BC8F98}" type="pres">
      <dgm:prSet presAssocID="{63658A4A-7577-4F2E-9553-1D8FEFC79A80}" presName="spV" presStyleCnt="0"/>
      <dgm:spPr/>
    </dgm:pt>
    <dgm:pt modelId="{BD2229EB-70A7-4603-B5B9-8B2D678DB295}" type="pres">
      <dgm:prSet presAssocID="{E820F965-8A11-45B3-8004-E7417B339245}" presName="linNode" presStyleCnt="0"/>
      <dgm:spPr/>
    </dgm:pt>
    <dgm:pt modelId="{150E6159-B74C-401E-9973-A57689480634}" type="pres">
      <dgm:prSet presAssocID="{E820F965-8A11-45B3-8004-E7417B339245}" presName="parTx" presStyleLbl="revTx" presStyleIdx="3" presStyleCnt="4">
        <dgm:presLayoutVars>
          <dgm:chMax val="1"/>
          <dgm:bulletEnabled val="1"/>
        </dgm:presLayoutVars>
      </dgm:prSet>
      <dgm:spPr/>
    </dgm:pt>
    <dgm:pt modelId="{9A111BF1-7D4D-48BF-B50B-851945BA32D5}" type="pres">
      <dgm:prSet presAssocID="{E820F965-8A11-45B3-8004-E7417B339245}" presName="bracket" presStyleLbl="parChTrans1D1" presStyleIdx="3" presStyleCnt="4"/>
      <dgm:spPr/>
    </dgm:pt>
    <dgm:pt modelId="{FDF9206E-C783-4917-835E-44410C9B945B}" type="pres">
      <dgm:prSet presAssocID="{E820F965-8A11-45B3-8004-E7417B339245}" presName="spH" presStyleCnt="0"/>
      <dgm:spPr/>
    </dgm:pt>
    <dgm:pt modelId="{4FC3F6C3-93C8-46FA-A47B-1E382965827A}" type="pres">
      <dgm:prSet presAssocID="{E820F965-8A11-45B3-8004-E7417B339245}" presName="desTx" presStyleLbl="node1" presStyleIdx="3" presStyleCnt="4">
        <dgm:presLayoutVars>
          <dgm:bulletEnabled val="1"/>
        </dgm:presLayoutVars>
      </dgm:prSet>
      <dgm:spPr/>
    </dgm:pt>
  </dgm:ptLst>
  <dgm:cxnLst>
    <dgm:cxn modelId="{95A38504-B6BB-4946-AA18-5E230CDE1E6A}" type="presOf" srcId="{C923B2E6-4E1C-46C3-AC35-B71C7EFC4431}" destId="{B9CE8A86-85A5-419A-A5D2-AF0744B04C04}" srcOrd="0" destOrd="0" presId="urn:diagrams.loki3.com/BracketList"/>
    <dgm:cxn modelId="{E6677914-569A-4F14-932D-2C45A423AE11}" type="presOf" srcId="{A060D1E9-6792-44F5-8CAD-3A3153A0D261}" destId="{43701CD0-D8D7-4EDF-9AE5-76CE4B1A6AB3}" srcOrd="0" destOrd="0" presId="urn:diagrams.loki3.com/BracketList"/>
    <dgm:cxn modelId="{06846322-F737-468F-8CD2-7265488EC10F}" type="presOf" srcId="{A824CE10-49EC-4DBB-B501-442BD0F2F703}" destId="{A03F3BCF-E2C1-436E-BAE9-EFA773A6D920}" srcOrd="0" destOrd="0" presId="urn:diagrams.loki3.com/BracketList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A6662572-E20E-4BF8-BCF3-55EC3D8F903A}" type="presOf" srcId="{90D962C7-06EB-40B3-B5BC-010EBBAEE22D}" destId="{4E53C6FF-1E98-4614-942C-4ABE0DED268B}" srcOrd="0" destOrd="0" presId="urn:diagrams.loki3.com/BracketList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AA6A7B94-161D-4507-903F-B5B7026D0A66}" type="presOf" srcId="{CD29B4EC-D6F6-41C1-B329-60911F6A15C5}" destId="{4FC3F6C3-93C8-46FA-A47B-1E382965827A}" srcOrd="0" destOrd="0" presId="urn:diagrams.loki3.com/BracketList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7DFEEAB9-647F-460A-8649-BB9DC7574734}" type="presOf" srcId="{5F72DB6F-B951-4EB6-BED9-A1E09D544698}" destId="{5CEC914A-6C31-4F3E-9B6B-666D0CD24E41}" srcOrd="0" destOrd="0" presId="urn:diagrams.loki3.com/BracketList"/>
    <dgm:cxn modelId="{1A3F9BBE-E58C-496B-963F-DC3F81C53021}" type="presOf" srcId="{8ABB57CE-1AA2-45C3-B45E-F507C67EDDEE}" destId="{A5EB88CC-FB2A-457E-A65B-E5BF55A767E0}" srcOrd="0" destOrd="0" presId="urn:diagrams.loki3.com/BracketList"/>
    <dgm:cxn modelId="{058A33CD-33A3-421F-AF2F-D7ACFEAC0B8A}" type="presOf" srcId="{A18BEDDF-1FD5-49C4-9D19-4F9D424110FC}" destId="{E276B967-76C6-4C03-834C-02E5EEE1E887}" srcOrd="0" destOrd="0" presId="urn:diagrams.loki3.com/BracketList"/>
    <dgm:cxn modelId="{767503D9-3E8E-43B9-A953-4D0E9526DDF5}" type="presOf" srcId="{E820F965-8A11-45B3-8004-E7417B339245}" destId="{150E6159-B74C-401E-9973-A57689480634}" srcOrd="0" destOrd="0" presId="urn:diagrams.loki3.com/BracketList"/>
    <dgm:cxn modelId="{E96A0EA0-7AD3-4CBC-996C-15C0D68E1B77}" type="presParOf" srcId="{A5EB88CC-FB2A-457E-A65B-E5BF55A767E0}" destId="{A3FA2980-A759-4B44-9DA2-E51ECA48EFA8}" srcOrd="0" destOrd="0" presId="urn:diagrams.loki3.com/BracketList"/>
    <dgm:cxn modelId="{A9949AC7-3D0F-4F79-A331-AC97DEBB129B}" type="presParOf" srcId="{A3FA2980-A759-4B44-9DA2-E51ECA48EFA8}" destId="{B9CE8A86-85A5-419A-A5D2-AF0744B04C04}" srcOrd="0" destOrd="0" presId="urn:diagrams.loki3.com/BracketList"/>
    <dgm:cxn modelId="{D618F974-DC2D-4DEE-967B-353C4F4A70B4}" type="presParOf" srcId="{A3FA2980-A759-4B44-9DA2-E51ECA48EFA8}" destId="{1ADCBDC7-1E8C-418B-B046-F9D5EF968046}" srcOrd="1" destOrd="0" presId="urn:diagrams.loki3.com/BracketList"/>
    <dgm:cxn modelId="{CA6947F9-1F1C-4BDE-8765-D97301FA01C5}" type="presParOf" srcId="{A3FA2980-A759-4B44-9DA2-E51ECA48EFA8}" destId="{08FAE984-3986-47E6-84BD-F54AA42CA6E0}" srcOrd="2" destOrd="0" presId="urn:diagrams.loki3.com/BracketList"/>
    <dgm:cxn modelId="{28351FF8-D568-485B-9A27-9567D6991CDF}" type="presParOf" srcId="{A3FA2980-A759-4B44-9DA2-E51ECA48EFA8}" destId="{A03F3BCF-E2C1-436E-BAE9-EFA773A6D920}" srcOrd="3" destOrd="0" presId="urn:diagrams.loki3.com/BracketList"/>
    <dgm:cxn modelId="{22AFCFA7-7559-42B9-8444-B5AFDD71A965}" type="presParOf" srcId="{A5EB88CC-FB2A-457E-A65B-E5BF55A767E0}" destId="{B2CF12D8-0CC0-4FC4-8BBE-49615DF8A380}" srcOrd="1" destOrd="0" presId="urn:diagrams.loki3.com/BracketList"/>
    <dgm:cxn modelId="{7F0F5746-80C7-4495-8D69-9E7AF9280CE2}" type="presParOf" srcId="{A5EB88CC-FB2A-457E-A65B-E5BF55A767E0}" destId="{33BD11A6-9BD1-43BB-9C18-BB0DA97FF842}" srcOrd="2" destOrd="0" presId="urn:diagrams.loki3.com/BracketList"/>
    <dgm:cxn modelId="{72C20318-B97E-4A9A-8FCD-A9828F1350C7}" type="presParOf" srcId="{33BD11A6-9BD1-43BB-9C18-BB0DA97FF842}" destId="{4E53C6FF-1E98-4614-942C-4ABE0DED268B}" srcOrd="0" destOrd="0" presId="urn:diagrams.loki3.com/BracketList"/>
    <dgm:cxn modelId="{9130E0D0-6C47-4D51-974C-C18BF7DBA78D}" type="presParOf" srcId="{33BD11A6-9BD1-43BB-9C18-BB0DA97FF842}" destId="{638B3C62-BFCC-457B-83C1-578798737EC4}" srcOrd="1" destOrd="0" presId="urn:diagrams.loki3.com/BracketList"/>
    <dgm:cxn modelId="{7CA0CE4D-E6CE-4A04-900A-16011658E973}" type="presParOf" srcId="{33BD11A6-9BD1-43BB-9C18-BB0DA97FF842}" destId="{046C6D80-982E-457F-A965-DE10AD48AC19}" srcOrd="2" destOrd="0" presId="urn:diagrams.loki3.com/BracketList"/>
    <dgm:cxn modelId="{67310C8C-E703-44FA-8091-B273DF6FAB2A}" type="presParOf" srcId="{33BD11A6-9BD1-43BB-9C18-BB0DA97FF842}" destId="{43701CD0-D8D7-4EDF-9AE5-76CE4B1A6AB3}" srcOrd="3" destOrd="0" presId="urn:diagrams.loki3.com/BracketList"/>
    <dgm:cxn modelId="{4A770BA2-A0F6-4BBE-B8CD-2B4AA84CE44A}" type="presParOf" srcId="{A5EB88CC-FB2A-457E-A65B-E5BF55A767E0}" destId="{D272C775-47C0-4968-928F-625E6E36D325}" srcOrd="3" destOrd="0" presId="urn:diagrams.loki3.com/BracketList"/>
    <dgm:cxn modelId="{9FC1F7C1-4242-4E18-8FB2-194652FF6482}" type="presParOf" srcId="{A5EB88CC-FB2A-457E-A65B-E5BF55A767E0}" destId="{76441481-F244-4FAD-8AA7-392E9B66586B}" srcOrd="4" destOrd="0" presId="urn:diagrams.loki3.com/BracketList"/>
    <dgm:cxn modelId="{5A988A68-AEF8-43AC-8433-BFDEF626C80C}" type="presParOf" srcId="{76441481-F244-4FAD-8AA7-392E9B66586B}" destId="{E276B967-76C6-4C03-834C-02E5EEE1E887}" srcOrd="0" destOrd="0" presId="urn:diagrams.loki3.com/BracketList"/>
    <dgm:cxn modelId="{C6DD8360-1F0B-4641-9FC3-9A046CF98C21}" type="presParOf" srcId="{76441481-F244-4FAD-8AA7-392E9B66586B}" destId="{A2738DE4-F6D5-4E81-8C36-FF53FDC6CAC1}" srcOrd="1" destOrd="0" presId="urn:diagrams.loki3.com/BracketList"/>
    <dgm:cxn modelId="{C4779D62-40D6-4167-8E2C-DDE6AF53F643}" type="presParOf" srcId="{76441481-F244-4FAD-8AA7-392E9B66586B}" destId="{921D7FCF-CE80-4565-9568-43DC83E04543}" srcOrd="2" destOrd="0" presId="urn:diagrams.loki3.com/BracketList"/>
    <dgm:cxn modelId="{3164D6C4-E765-459E-9089-3D3B035B6962}" type="presParOf" srcId="{76441481-F244-4FAD-8AA7-392E9B66586B}" destId="{5CEC914A-6C31-4F3E-9B6B-666D0CD24E41}" srcOrd="3" destOrd="0" presId="urn:diagrams.loki3.com/BracketList"/>
    <dgm:cxn modelId="{A3F9A8AF-529E-4FDD-B716-6F4ED1F6E346}" type="presParOf" srcId="{A5EB88CC-FB2A-457E-A65B-E5BF55A767E0}" destId="{2C8F88C9-62B8-4611-9A4D-1097B7BC8F98}" srcOrd="5" destOrd="0" presId="urn:diagrams.loki3.com/BracketList"/>
    <dgm:cxn modelId="{2C9BCB93-9E08-477F-9763-BCA20E78E44A}" type="presParOf" srcId="{A5EB88CC-FB2A-457E-A65B-E5BF55A767E0}" destId="{BD2229EB-70A7-4603-B5B9-8B2D678DB295}" srcOrd="6" destOrd="0" presId="urn:diagrams.loki3.com/BracketList"/>
    <dgm:cxn modelId="{4A3DCD71-63A8-401A-96B7-6C376875B633}" type="presParOf" srcId="{BD2229EB-70A7-4603-B5B9-8B2D678DB295}" destId="{150E6159-B74C-401E-9973-A57689480634}" srcOrd="0" destOrd="0" presId="urn:diagrams.loki3.com/BracketList"/>
    <dgm:cxn modelId="{2929783C-124E-4ED3-8942-B0FD46909E14}" type="presParOf" srcId="{BD2229EB-70A7-4603-B5B9-8B2D678DB295}" destId="{9A111BF1-7D4D-48BF-B50B-851945BA32D5}" srcOrd="1" destOrd="0" presId="urn:diagrams.loki3.com/BracketList"/>
    <dgm:cxn modelId="{F6E711EB-1630-4667-833A-242F13D7CDB5}" type="presParOf" srcId="{BD2229EB-70A7-4603-B5B9-8B2D678DB295}" destId="{FDF9206E-C783-4917-835E-44410C9B945B}" srcOrd="2" destOrd="0" presId="urn:diagrams.loki3.com/BracketList"/>
    <dgm:cxn modelId="{1E9C57AF-58D7-4884-A868-D8D19373DF4F}" type="presParOf" srcId="{BD2229EB-70A7-4603-B5B9-8B2D678DB295}" destId="{4FC3F6C3-93C8-46FA-A47B-1E382965827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r>
            <a:rPr lang="en-US" dirty="0"/>
            <a:t>Label 4</a:t>
          </a:r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/>
            <a:t>Supporting text</a:t>
          </a:r>
          <a:endParaRPr lang="en-US" dirty="0"/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BA33609F-973F-4692-8C58-333BE082A176}" type="pres">
      <dgm:prSet presAssocID="{8ABB57CE-1AA2-45C3-B45E-F507C67EDDEE}" presName="Name0" presStyleCnt="0">
        <dgm:presLayoutVars>
          <dgm:dir/>
          <dgm:animLvl val="lvl"/>
          <dgm:resizeHandles val="exact"/>
        </dgm:presLayoutVars>
      </dgm:prSet>
      <dgm:spPr/>
    </dgm:pt>
    <dgm:pt modelId="{E70D0797-5CDB-40D4-A344-8F9B622901FB}" type="pres">
      <dgm:prSet presAssocID="{E820F965-8A11-45B3-8004-E7417B339245}" presName="boxAndChildren" presStyleCnt="0"/>
      <dgm:spPr/>
    </dgm:pt>
    <dgm:pt modelId="{BF6BE51E-A5ED-4C9D-834E-9ABA77A4D795}" type="pres">
      <dgm:prSet presAssocID="{E820F965-8A11-45B3-8004-E7417B339245}" presName="parentTextBox" presStyleLbl="node1" presStyleIdx="0" presStyleCnt="4"/>
      <dgm:spPr/>
    </dgm:pt>
    <dgm:pt modelId="{98524C45-447E-4256-87EB-DA275629E3B6}" type="pres">
      <dgm:prSet presAssocID="{E820F965-8A11-45B3-8004-E7417B339245}" presName="entireBox" presStyleLbl="node1" presStyleIdx="0" presStyleCnt="4"/>
      <dgm:spPr/>
    </dgm:pt>
    <dgm:pt modelId="{5CDEB62A-3180-4E1D-AE5C-D18BAE86F4B9}" type="pres">
      <dgm:prSet presAssocID="{E820F965-8A11-45B3-8004-E7417B339245}" presName="descendantBox" presStyleCnt="0"/>
      <dgm:spPr/>
    </dgm:pt>
    <dgm:pt modelId="{9EFB7731-4B27-4868-8B44-8888CF83AF59}" type="pres">
      <dgm:prSet presAssocID="{CD29B4EC-D6F6-41C1-B329-60911F6A15C5}" presName="childTextBox" presStyleLbl="fgAccFollowNode1" presStyleIdx="0" presStyleCnt="4">
        <dgm:presLayoutVars>
          <dgm:bulletEnabled val="1"/>
        </dgm:presLayoutVars>
      </dgm:prSet>
      <dgm:spPr/>
    </dgm:pt>
    <dgm:pt modelId="{F98E00B9-4D2E-4DD7-BBEE-1A805A5F3282}" type="pres">
      <dgm:prSet presAssocID="{63658A4A-7577-4F2E-9553-1D8FEFC79A80}" presName="sp" presStyleCnt="0"/>
      <dgm:spPr/>
    </dgm:pt>
    <dgm:pt modelId="{DA2FBB1A-FCD8-481F-B3CC-23B874773BF2}" type="pres">
      <dgm:prSet presAssocID="{A18BEDDF-1FD5-49C4-9D19-4F9D424110FC}" presName="arrowAndChildren" presStyleCnt="0"/>
      <dgm:spPr/>
    </dgm:pt>
    <dgm:pt modelId="{E0E72E3B-1F30-4757-AA00-30534AD203D7}" type="pres">
      <dgm:prSet presAssocID="{A18BEDDF-1FD5-49C4-9D19-4F9D424110FC}" presName="parentTextArrow" presStyleLbl="node1" presStyleIdx="0" presStyleCnt="4"/>
      <dgm:spPr/>
    </dgm:pt>
    <dgm:pt modelId="{624F4AC6-C634-499A-B52B-9C14D04DC17A}" type="pres">
      <dgm:prSet presAssocID="{A18BEDDF-1FD5-49C4-9D19-4F9D424110FC}" presName="arrow" presStyleLbl="node1" presStyleIdx="1" presStyleCnt="4"/>
      <dgm:spPr/>
    </dgm:pt>
    <dgm:pt modelId="{26D90C81-EDA6-4F52-B588-657435515C29}" type="pres">
      <dgm:prSet presAssocID="{A18BEDDF-1FD5-49C4-9D19-4F9D424110FC}" presName="descendantArrow" presStyleCnt="0"/>
      <dgm:spPr/>
    </dgm:pt>
    <dgm:pt modelId="{CC97BCE8-4197-4643-957A-89C65D8F4826}" type="pres">
      <dgm:prSet presAssocID="{5F72DB6F-B951-4EB6-BED9-A1E09D544698}" presName="childTextArrow" presStyleLbl="fgAccFollowNode1" presStyleIdx="1" presStyleCnt="4">
        <dgm:presLayoutVars>
          <dgm:bulletEnabled val="1"/>
        </dgm:presLayoutVars>
      </dgm:prSet>
      <dgm:spPr/>
    </dgm:pt>
    <dgm:pt modelId="{0E11BD68-45DF-4CB7-ABF5-4C44CE2C5964}" type="pres">
      <dgm:prSet presAssocID="{34171795-1592-4A1D-A130-9004BD56F2F7}" presName="sp" presStyleCnt="0"/>
      <dgm:spPr/>
    </dgm:pt>
    <dgm:pt modelId="{3B383890-FB3E-4D6B-8AF0-304F6C68D9F4}" type="pres">
      <dgm:prSet presAssocID="{90D962C7-06EB-40B3-B5BC-010EBBAEE22D}" presName="arrowAndChildren" presStyleCnt="0"/>
      <dgm:spPr/>
    </dgm:pt>
    <dgm:pt modelId="{A52E1274-2CA5-408D-82D6-EAF83104323B}" type="pres">
      <dgm:prSet presAssocID="{90D962C7-06EB-40B3-B5BC-010EBBAEE22D}" presName="parentTextArrow" presStyleLbl="node1" presStyleIdx="1" presStyleCnt="4"/>
      <dgm:spPr/>
    </dgm:pt>
    <dgm:pt modelId="{99E30E3A-B76E-4FDF-BC47-F2D07DE03B2D}" type="pres">
      <dgm:prSet presAssocID="{90D962C7-06EB-40B3-B5BC-010EBBAEE22D}" presName="arrow" presStyleLbl="node1" presStyleIdx="2" presStyleCnt="4"/>
      <dgm:spPr/>
    </dgm:pt>
    <dgm:pt modelId="{E4BB42C4-A0BA-428D-856E-FD20CE05CF26}" type="pres">
      <dgm:prSet presAssocID="{90D962C7-06EB-40B3-B5BC-010EBBAEE22D}" presName="descendantArrow" presStyleCnt="0"/>
      <dgm:spPr/>
    </dgm:pt>
    <dgm:pt modelId="{73750C5E-C8F7-4C6A-91D7-30034E2E55B0}" type="pres">
      <dgm:prSet presAssocID="{A060D1E9-6792-44F5-8CAD-3A3153A0D261}" presName="childTextArrow" presStyleLbl="fgAccFollowNode1" presStyleIdx="2" presStyleCnt="4">
        <dgm:presLayoutVars>
          <dgm:bulletEnabled val="1"/>
        </dgm:presLayoutVars>
      </dgm:prSet>
      <dgm:spPr/>
    </dgm:pt>
    <dgm:pt modelId="{1B7FBD92-5058-4C31-A0C7-758DE3AD6A08}" type="pres">
      <dgm:prSet presAssocID="{928DF655-7359-4AEA-8185-337ADEC229BC}" presName="sp" presStyleCnt="0"/>
      <dgm:spPr/>
    </dgm:pt>
    <dgm:pt modelId="{6E96F429-33AC-4AAB-A6AB-72EDFBF255B8}" type="pres">
      <dgm:prSet presAssocID="{C923B2E6-4E1C-46C3-AC35-B71C7EFC4431}" presName="arrowAndChildren" presStyleCnt="0"/>
      <dgm:spPr/>
    </dgm:pt>
    <dgm:pt modelId="{01D6F272-00EE-46A4-9662-129E61BE7C71}" type="pres">
      <dgm:prSet presAssocID="{C923B2E6-4E1C-46C3-AC35-B71C7EFC4431}" presName="parentTextArrow" presStyleLbl="node1" presStyleIdx="2" presStyleCnt="4"/>
      <dgm:spPr/>
    </dgm:pt>
    <dgm:pt modelId="{8FAACED1-7ABC-4FBE-B2A2-991B84DC3C5C}" type="pres">
      <dgm:prSet presAssocID="{C923B2E6-4E1C-46C3-AC35-B71C7EFC4431}" presName="arrow" presStyleLbl="node1" presStyleIdx="3" presStyleCnt="4"/>
      <dgm:spPr/>
    </dgm:pt>
    <dgm:pt modelId="{F334A6DE-4466-4335-96A5-93B556F873BC}" type="pres">
      <dgm:prSet presAssocID="{C923B2E6-4E1C-46C3-AC35-B71C7EFC4431}" presName="descendantArrow" presStyleCnt="0"/>
      <dgm:spPr/>
    </dgm:pt>
    <dgm:pt modelId="{613213AF-266F-4CEB-A5F6-9F804CB7B1E6}" type="pres">
      <dgm:prSet presAssocID="{A824CE10-49EC-4DBB-B501-442BD0F2F703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05AB8E01-5265-4A71-8D01-575E6ED01246}" type="presOf" srcId="{A060D1E9-6792-44F5-8CAD-3A3153A0D261}" destId="{73750C5E-C8F7-4C6A-91D7-30034E2E55B0}" srcOrd="0" destOrd="0" presId="urn:microsoft.com/office/officeart/2005/8/layout/process4"/>
    <dgm:cxn modelId="{BF75261D-A67D-4222-8607-E2321BE066B2}" type="presOf" srcId="{A18BEDDF-1FD5-49C4-9D19-4F9D424110FC}" destId="{E0E72E3B-1F30-4757-AA00-30534AD203D7}" srcOrd="0" destOrd="0" presId="urn:microsoft.com/office/officeart/2005/8/layout/process4"/>
    <dgm:cxn modelId="{78A8411D-1CD9-4E96-8847-BB7D4C0FE14D}" type="presOf" srcId="{5F72DB6F-B951-4EB6-BED9-A1E09D544698}" destId="{CC97BCE8-4197-4643-957A-89C65D8F4826}" srcOrd="0" destOrd="0" presId="urn:microsoft.com/office/officeart/2005/8/layout/process4"/>
    <dgm:cxn modelId="{2645A22A-2E0B-481E-A75B-861DDDFCC1B3}" type="presOf" srcId="{A18BEDDF-1FD5-49C4-9D19-4F9D424110FC}" destId="{624F4AC6-C634-499A-B52B-9C14D04DC17A}" srcOrd="1" destOrd="0" presId="urn:microsoft.com/office/officeart/2005/8/layout/process4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4EA55C34-291B-4944-82A0-3BD1BB45BD1E}" type="presOf" srcId="{A824CE10-49EC-4DBB-B501-442BD0F2F703}" destId="{613213AF-266F-4CEB-A5F6-9F804CB7B1E6}" srcOrd="0" destOrd="0" presId="urn:microsoft.com/office/officeart/2005/8/layout/process4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2A83673D-71C2-4658-9F07-E44B08ED3FB9}" type="presOf" srcId="{C923B2E6-4E1C-46C3-AC35-B71C7EFC4431}" destId="{01D6F272-00EE-46A4-9662-129E61BE7C71}" srcOrd="0" destOrd="0" presId="urn:microsoft.com/office/officeart/2005/8/layout/process4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1AE0977D-44F6-4F75-9CDA-4365C482935B}" type="presOf" srcId="{E820F965-8A11-45B3-8004-E7417B339245}" destId="{98524C45-447E-4256-87EB-DA275629E3B6}" srcOrd="1" destOrd="0" presId="urn:microsoft.com/office/officeart/2005/8/layout/process4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D0C8E28B-C6AE-4DA8-97A3-5E68DD26743D}" type="presOf" srcId="{8ABB57CE-1AA2-45C3-B45E-F507C67EDDEE}" destId="{BA33609F-973F-4692-8C58-333BE082A176}" srcOrd="0" destOrd="0" presId="urn:microsoft.com/office/officeart/2005/8/layout/process4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C616C29E-DCFF-4710-A2BD-104631E3AD2C}" type="presOf" srcId="{E820F965-8A11-45B3-8004-E7417B339245}" destId="{BF6BE51E-A5ED-4C9D-834E-9ABA77A4D795}" srcOrd="0" destOrd="0" presId="urn:microsoft.com/office/officeart/2005/8/layout/process4"/>
    <dgm:cxn modelId="{1548F1A6-4880-433E-89DC-75E2276A720A}" type="presOf" srcId="{90D962C7-06EB-40B3-B5BC-010EBBAEE22D}" destId="{99E30E3A-B76E-4FDF-BC47-F2D07DE03B2D}" srcOrd="1" destOrd="0" presId="urn:microsoft.com/office/officeart/2005/8/layout/process4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B5CE3CCF-5CD8-4F25-972C-DF81696E1C65}" type="presOf" srcId="{CD29B4EC-D6F6-41C1-B329-60911F6A15C5}" destId="{9EFB7731-4B27-4868-8B44-8888CF83AF59}" srcOrd="0" destOrd="0" presId="urn:microsoft.com/office/officeart/2005/8/layout/process4"/>
    <dgm:cxn modelId="{CAA9AAE2-16F4-4022-BB79-4EF3E1E20847}" type="presOf" srcId="{C923B2E6-4E1C-46C3-AC35-B71C7EFC4431}" destId="{8FAACED1-7ABC-4FBE-B2A2-991B84DC3C5C}" srcOrd="1" destOrd="0" presId="urn:microsoft.com/office/officeart/2005/8/layout/process4"/>
    <dgm:cxn modelId="{57311DF6-A30A-43BF-B4B2-20E7AA092D12}" type="presOf" srcId="{90D962C7-06EB-40B3-B5BC-010EBBAEE22D}" destId="{A52E1274-2CA5-408D-82D6-EAF83104323B}" srcOrd="0" destOrd="0" presId="urn:microsoft.com/office/officeart/2005/8/layout/process4"/>
    <dgm:cxn modelId="{0F474B4A-6F83-43E6-BE31-772515D05970}" type="presParOf" srcId="{BA33609F-973F-4692-8C58-333BE082A176}" destId="{E70D0797-5CDB-40D4-A344-8F9B622901FB}" srcOrd="0" destOrd="0" presId="urn:microsoft.com/office/officeart/2005/8/layout/process4"/>
    <dgm:cxn modelId="{6466814D-0AD4-4E67-9C3D-9754A5BD312D}" type="presParOf" srcId="{E70D0797-5CDB-40D4-A344-8F9B622901FB}" destId="{BF6BE51E-A5ED-4C9D-834E-9ABA77A4D795}" srcOrd="0" destOrd="0" presId="urn:microsoft.com/office/officeart/2005/8/layout/process4"/>
    <dgm:cxn modelId="{968769E4-96D8-4106-BEE4-C5DE020FD97B}" type="presParOf" srcId="{E70D0797-5CDB-40D4-A344-8F9B622901FB}" destId="{98524C45-447E-4256-87EB-DA275629E3B6}" srcOrd="1" destOrd="0" presId="urn:microsoft.com/office/officeart/2005/8/layout/process4"/>
    <dgm:cxn modelId="{C272C2EF-1537-472C-9833-C86192100EAC}" type="presParOf" srcId="{E70D0797-5CDB-40D4-A344-8F9B622901FB}" destId="{5CDEB62A-3180-4E1D-AE5C-D18BAE86F4B9}" srcOrd="2" destOrd="0" presId="urn:microsoft.com/office/officeart/2005/8/layout/process4"/>
    <dgm:cxn modelId="{B177DD4F-959B-45F1-9697-8F8EE090889D}" type="presParOf" srcId="{5CDEB62A-3180-4E1D-AE5C-D18BAE86F4B9}" destId="{9EFB7731-4B27-4868-8B44-8888CF83AF59}" srcOrd="0" destOrd="0" presId="urn:microsoft.com/office/officeart/2005/8/layout/process4"/>
    <dgm:cxn modelId="{E84FCFF3-5BD6-436B-BAC2-04EBB7FE2277}" type="presParOf" srcId="{BA33609F-973F-4692-8C58-333BE082A176}" destId="{F98E00B9-4D2E-4DD7-BBEE-1A805A5F3282}" srcOrd="1" destOrd="0" presId="urn:microsoft.com/office/officeart/2005/8/layout/process4"/>
    <dgm:cxn modelId="{693F73ED-CE98-4047-B234-76B563EB3F96}" type="presParOf" srcId="{BA33609F-973F-4692-8C58-333BE082A176}" destId="{DA2FBB1A-FCD8-481F-B3CC-23B874773BF2}" srcOrd="2" destOrd="0" presId="urn:microsoft.com/office/officeart/2005/8/layout/process4"/>
    <dgm:cxn modelId="{B6E74EBC-3408-47CF-B4E3-D7118428ACBF}" type="presParOf" srcId="{DA2FBB1A-FCD8-481F-B3CC-23B874773BF2}" destId="{E0E72E3B-1F30-4757-AA00-30534AD203D7}" srcOrd="0" destOrd="0" presId="urn:microsoft.com/office/officeart/2005/8/layout/process4"/>
    <dgm:cxn modelId="{FAE55B4B-A3F0-402B-A413-3B3E760A1342}" type="presParOf" srcId="{DA2FBB1A-FCD8-481F-B3CC-23B874773BF2}" destId="{624F4AC6-C634-499A-B52B-9C14D04DC17A}" srcOrd="1" destOrd="0" presId="urn:microsoft.com/office/officeart/2005/8/layout/process4"/>
    <dgm:cxn modelId="{40CFD37A-9F86-4FBC-95A2-09EE8A09487F}" type="presParOf" srcId="{DA2FBB1A-FCD8-481F-B3CC-23B874773BF2}" destId="{26D90C81-EDA6-4F52-B588-657435515C29}" srcOrd="2" destOrd="0" presId="urn:microsoft.com/office/officeart/2005/8/layout/process4"/>
    <dgm:cxn modelId="{7A7E02EE-2DEA-4881-A71B-A907682EA5D7}" type="presParOf" srcId="{26D90C81-EDA6-4F52-B588-657435515C29}" destId="{CC97BCE8-4197-4643-957A-89C65D8F4826}" srcOrd="0" destOrd="0" presId="urn:microsoft.com/office/officeart/2005/8/layout/process4"/>
    <dgm:cxn modelId="{C66DE585-53C6-4C44-9A38-BAA9A85BF2A6}" type="presParOf" srcId="{BA33609F-973F-4692-8C58-333BE082A176}" destId="{0E11BD68-45DF-4CB7-ABF5-4C44CE2C5964}" srcOrd="3" destOrd="0" presId="urn:microsoft.com/office/officeart/2005/8/layout/process4"/>
    <dgm:cxn modelId="{5730A474-ED50-4420-8E4E-E801525CE582}" type="presParOf" srcId="{BA33609F-973F-4692-8C58-333BE082A176}" destId="{3B383890-FB3E-4D6B-8AF0-304F6C68D9F4}" srcOrd="4" destOrd="0" presId="urn:microsoft.com/office/officeart/2005/8/layout/process4"/>
    <dgm:cxn modelId="{1BD11159-907F-49DC-B24C-E9D532F09762}" type="presParOf" srcId="{3B383890-FB3E-4D6B-8AF0-304F6C68D9F4}" destId="{A52E1274-2CA5-408D-82D6-EAF83104323B}" srcOrd="0" destOrd="0" presId="urn:microsoft.com/office/officeart/2005/8/layout/process4"/>
    <dgm:cxn modelId="{8693184C-0916-45F1-99C5-AB13DD4A40B2}" type="presParOf" srcId="{3B383890-FB3E-4D6B-8AF0-304F6C68D9F4}" destId="{99E30E3A-B76E-4FDF-BC47-F2D07DE03B2D}" srcOrd="1" destOrd="0" presId="urn:microsoft.com/office/officeart/2005/8/layout/process4"/>
    <dgm:cxn modelId="{3C9A93BC-C74B-4A82-8A4F-7D2F2229F328}" type="presParOf" srcId="{3B383890-FB3E-4D6B-8AF0-304F6C68D9F4}" destId="{E4BB42C4-A0BA-428D-856E-FD20CE05CF26}" srcOrd="2" destOrd="0" presId="urn:microsoft.com/office/officeart/2005/8/layout/process4"/>
    <dgm:cxn modelId="{9FDAEEB0-C018-4DB1-B91F-4F0BE5EA4C20}" type="presParOf" srcId="{E4BB42C4-A0BA-428D-856E-FD20CE05CF26}" destId="{73750C5E-C8F7-4C6A-91D7-30034E2E55B0}" srcOrd="0" destOrd="0" presId="urn:microsoft.com/office/officeart/2005/8/layout/process4"/>
    <dgm:cxn modelId="{EDAFC7DE-0049-40C2-A5F0-2975A99DF269}" type="presParOf" srcId="{BA33609F-973F-4692-8C58-333BE082A176}" destId="{1B7FBD92-5058-4C31-A0C7-758DE3AD6A08}" srcOrd="5" destOrd="0" presId="urn:microsoft.com/office/officeart/2005/8/layout/process4"/>
    <dgm:cxn modelId="{D3374888-288D-45FF-9F8D-80330BFDF142}" type="presParOf" srcId="{BA33609F-973F-4692-8C58-333BE082A176}" destId="{6E96F429-33AC-4AAB-A6AB-72EDFBF255B8}" srcOrd="6" destOrd="0" presId="urn:microsoft.com/office/officeart/2005/8/layout/process4"/>
    <dgm:cxn modelId="{EC24958E-B0D3-4F89-8E25-D197F32644B6}" type="presParOf" srcId="{6E96F429-33AC-4AAB-A6AB-72EDFBF255B8}" destId="{01D6F272-00EE-46A4-9662-129E61BE7C71}" srcOrd="0" destOrd="0" presId="urn:microsoft.com/office/officeart/2005/8/layout/process4"/>
    <dgm:cxn modelId="{5EF47D32-85CD-47E2-889F-31CA8CFE9FA9}" type="presParOf" srcId="{6E96F429-33AC-4AAB-A6AB-72EDFBF255B8}" destId="{8FAACED1-7ABC-4FBE-B2A2-991B84DC3C5C}" srcOrd="1" destOrd="0" presId="urn:microsoft.com/office/officeart/2005/8/layout/process4"/>
    <dgm:cxn modelId="{A11912B5-D424-4417-96D1-E149363A4A21}" type="presParOf" srcId="{6E96F429-33AC-4AAB-A6AB-72EDFBF255B8}" destId="{F334A6DE-4466-4335-96A5-93B556F873BC}" srcOrd="2" destOrd="0" presId="urn:microsoft.com/office/officeart/2005/8/layout/process4"/>
    <dgm:cxn modelId="{E1F7546F-489A-4D7F-9785-B80D0F066384}" type="presParOf" srcId="{F334A6DE-4466-4335-96A5-93B556F873BC}" destId="{613213AF-266F-4CEB-A5F6-9F804CB7B1E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5/8/layout/target2" loCatId="relationship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Label 1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90D962C7-06EB-40B3-B5BC-010EBBAEE22D}">
      <dgm:prSet phldrT="[Text]"/>
      <dgm:spPr/>
      <dgm:t>
        <a:bodyPr/>
        <a:lstStyle/>
        <a:p>
          <a:r>
            <a:rPr lang="en-US" dirty="0"/>
            <a:t>Label 2</a:t>
          </a:r>
        </a:p>
      </dgm:t>
    </dgm:pt>
    <dgm:pt modelId="{ED6C5FA3-B036-4C18-900D-A457E5DDB369}" type="parTrans" cxnId="{0FCAFE32-100F-42BE-B8B6-18B055691328}">
      <dgm:prSet/>
      <dgm:spPr/>
      <dgm:t>
        <a:bodyPr/>
        <a:lstStyle/>
        <a:p>
          <a:endParaRPr lang="en-US"/>
        </a:p>
      </dgm:t>
    </dgm:pt>
    <dgm:pt modelId="{34171795-1592-4A1D-A130-9004BD56F2F7}" type="sibTrans" cxnId="{0FCAFE32-100F-42BE-B8B6-18B055691328}">
      <dgm:prSet/>
      <dgm:spPr/>
      <dgm:t>
        <a:bodyPr/>
        <a:lstStyle/>
        <a:p>
          <a:endParaRPr lang="en-US"/>
        </a:p>
      </dgm:t>
    </dgm:pt>
    <dgm:pt modelId="{A18BEDDF-1FD5-49C4-9D19-4F9D424110FC}">
      <dgm:prSet phldrT="[Text]"/>
      <dgm:spPr/>
      <dgm:t>
        <a:bodyPr/>
        <a:lstStyle/>
        <a:p>
          <a:r>
            <a:rPr lang="en-US" dirty="0"/>
            <a:t>Label 3</a:t>
          </a:r>
        </a:p>
      </dgm:t>
    </dgm:pt>
    <dgm:pt modelId="{05EF5E06-BFE9-401D-B876-BA83B1F7B86D}" type="parTrans" cxnId="{CC461186-110A-498D-B8A6-58410C7E4E0F}">
      <dgm:prSet/>
      <dgm:spPr/>
      <dgm:t>
        <a:bodyPr/>
        <a:lstStyle/>
        <a:p>
          <a:endParaRPr lang="en-US"/>
        </a:p>
      </dgm:t>
    </dgm:pt>
    <dgm:pt modelId="{63658A4A-7577-4F2E-9553-1D8FEFC79A80}" type="sibTrans" cxnId="{CC461186-110A-498D-B8A6-58410C7E4E0F}">
      <dgm:prSet/>
      <dgm:spPr/>
      <dgm:t>
        <a:bodyPr/>
        <a:lstStyle/>
        <a:p>
          <a:endParaRPr lang="en-US"/>
        </a:p>
      </dgm:t>
    </dgm:pt>
    <dgm:pt modelId="{E820F965-8A11-45B3-8004-E7417B339245}">
      <dgm:prSet phldrT="[Text]"/>
      <dgm:spPr/>
      <dgm:t>
        <a:bodyPr/>
        <a:lstStyle/>
        <a:p>
          <a:endParaRPr lang="en-US"/>
        </a:p>
      </dgm:t>
    </dgm:pt>
    <dgm:pt modelId="{5B7E3865-661B-4559-B234-8CA086FEAF07}" type="parTrans" cxnId="{C628233D-BE3D-4839-A3C7-B5C180EE6A31}">
      <dgm:prSet/>
      <dgm:spPr/>
      <dgm:t>
        <a:bodyPr/>
        <a:lstStyle/>
        <a:p>
          <a:endParaRPr lang="en-US"/>
        </a:p>
      </dgm:t>
    </dgm:pt>
    <dgm:pt modelId="{819DA200-029A-4F7E-B286-3AF4DFAFE132}" type="sibTrans" cxnId="{C628233D-BE3D-4839-A3C7-B5C180EE6A31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A060D1E9-6792-44F5-8CAD-3A3153A0D261}">
      <dgm:prSet phldrT="[Text]"/>
      <dgm:spPr/>
      <dgm:t>
        <a:bodyPr/>
        <a:lstStyle/>
        <a:p>
          <a:r>
            <a:rPr lang="en-US"/>
            <a:t>Supporting text</a:t>
          </a:r>
          <a:endParaRPr lang="en-US" dirty="0"/>
        </a:p>
      </dgm:t>
    </dgm:pt>
    <dgm:pt modelId="{085CE505-12E7-4A5D-BE17-AB987C455BDA}" type="parTrans" cxnId="{6798FF81-2785-4A5E-A24D-B6C2386ED35F}">
      <dgm:prSet/>
      <dgm:spPr/>
      <dgm:t>
        <a:bodyPr/>
        <a:lstStyle/>
        <a:p>
          <a:endParaRPr lang="en-US"/>
        </a:p>
      </dgm:t>
    </dgm:pt>
    <dgm:pt modelId="{9FB7B116-FA28-4350-AB94-97AAE693B190}" type="sibTrans" cxnId="{6798FF81-2785-4A5E-A24D-B6C2386ED35F}">
      <dgm:prSet/>
      <dgm:spPr/>
      <dgm:t>
        <a:bodyPr/>
        <a:lstStyle/>
        <a:p>
          <a:endParaRPr lang="en-US"/>
        </a:p>
      </dgm:t>
    </dgm:pt>
    <dgm:pt modelId="{5F72DB6F-B951-4EB6-BED9-A1E09D544698}">
      <dgm:prSet phldrT="[Text]"/>
      <dgm:spPr/>
      <dgm:t>
        <a:bodyPr/>
        <a:lstStyle/>
        <a:p>
          <a:r>
            <a:rPr lang="en-US"/>
            <a:t>Supporting text</a:t>
          </a:r>
        </a:p>
      </dgm:t>
    </dgm:pt>
    <dgm:pt modelId="{171460E6-3467-42A7-ADF0-D5D2CB7753BB}" type="parTrans" cxnId="{28516763-A68A-4315-B974-33A77A3ED950}">
      <dgm:prSet/>
      <dgm:spPr/>
      <dgm:t>
        <a:bodyPr/>
        <a:lstStyle/>
        <a:p>
          <a:endParaRPr lang="en-US"/>
        </a:p>
      </dgm:t>
    </dgm:pt>
    <dgm:pt modelId="{DE1D311A-DBC3-4BE0-86F0-BE1BE8EB4FDC}" type="sibTrans" cxnId="{28516763-A68A-4315-B974-33A77A3ED950}">
      <dgm:prSet/>
      <dgm:spPr/>
      <dgm:t>
        <a:bodyPr/>
        <a:lstStyle/>
        <a:p>
          <a:endParaRPr lang="en-US"/>
        </a:p>
      </dgm:t>
    </dgm:pt>
    <dgm:pt modelId="{CD29B4EC-D6F6-41C1-B329-60911F6A15C5}">
      <dgm:prSet phldrT="[Text]"/>
      <dgm:spPr/>
      <dgm:t>
        <a:bodyPr/>
        <a:lstStyle/>
        <a:p>
          <a:endParaRPr lang="en-US"/>
        </a:p>
      </dgm:t>
    </dgm:pt>
    <dgm:pt modelId="{21334EA8-D834-42A3-8439-C902D5ECCA66}" type="parTrans" cxnId="{DC23BC8D-F355-47EE-BA34-9CCA6B1C9283}">
      <dgm:prSet/>
      <dgm:spPr/>
      <dgm:t>
        <a:bodyPr/>
        <a:lstStyle/>
        <a:p>
          <a:endParaRPr lang="en-US"/>
        </a:p>
      </dgm:t>
    </dgm:pt>
    <dgm:pt modelId="{2195A6F9-5D6A-413C-95FA-AB5C25217F76}" type="sibTrans" cxnId="{DC23BC8D-F355-47EE-BA34-9CCA6B1C9283}">
      <dgm:prSet/>
      <dgm:spPr/>
      <dgm:t>
        <a:bodyPr/>
        <a:lstStyle/>
        <a:p>
          <a:endParaRPr lang="en-US"/>
        </a:p>
      </dgm:t>
    </dgm:pt>
    <dgm:pt modelId="{F1E2DD99-8615-44D2-9B29-94D41C5F39EC}" type="pres">
      <dgm:prSet presAssocID="{8ABB57CE-1AA2-45C3-B45E-F507C67EDDE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22CEF746-DA9B-467B-95C3-44451CC2C4F1}" type="pres">
      <dgm:prSet presAssocID="{8ABB57CE-1AA2-45C3-B45E-F507C67EDDEE}" presName="outerBox" presStyleCnt="0"/>
      <dgm:spPr/>
    </dgm:pt>
    <dgm:pt modelId="{4ABADF64-51A8-4707-A304-D4E8C27ABCF6}" type="pres">
      <dgm:prSet presAssocID="{8ABB57CE-1AA2-45C3-B45E-F507C67EDDEE}" presName="outerBoxParent" presStyleLbl="node1" presStyleIdx="0" presStyleCnt="3" custLinFactNeighborX="2126" custLinFactNeighborY="97742"/>
      <dgm:spPr/>
    </dgm:pt>
    <dgm:pt modelId="{4C7AE739-5235-497E-9111-C18CB90A4C88}" type="pres">
      <dgm:prSet presAssocID="{8ABB57CE-1AA2-45C3-B45E-F507C67EDDEE}" presName="outerBoxChildren" presStyleCnt="0"/>
      <dgm:spPr/>
    </dgm:pt>
    <dgm:pt modelId="{E4238CE7-FAFD-4E70-A98A-91FE966BAA0E}" type="pres">
      <dgm:prSet presAssocID="{A824CE10-49EC-4DBB-B501-442BD0F2F703}" presName="oChild" presStyleLbl="fgAcc1" presStyleIdx="0" presStyleCnt="3">
        <dgm:presLayoutVars>
          <dgm:bulletEnabled val="1"/>
        </dgm:presLayoutVars>
      </dgm:prSet>
      <dgm:spPr/>
    </dgm:pt>
    <dgm:pt modelId="{D3B6694B-EE42-41B2-B3DF-43D7A6DBB4F2}" type="pres">
      <dgm:prSet presAssocID="{8ABB57CE-1AA2-45C3-B45E-F507C67EDDEE}" presName="middleBox" presStyleCnt="0"/>
      <dgm:spPr/>
    </dgm:pt>
    <dgm:pt modelId="{1120E658-14FC-4F90-B572-E9651832BA6D}" type="pres">
      <dgm:prSet presAssocID="{8ABB57CE-1AA2-45C3-B45E-F507C67EDDEE}" presName="middleBoxParent" presStyleLbl="node1" presStyleIdx="1" presStyleCnt="3"/>
      <dgm:spPr/>
    </dgm:pt>
    <dgm:pt modelId="{FD75448C-F300-4778-9F0F-ED1CD4B67EEB}" type="pres">
      <dgm:prSet presAssocID="{8ABB57CE-1AA2-45C3-B45E-F507C67EDDEE}" presName="middleBoxChildren" presStyleCnt="0"/>
      <dgm:spPr/>
    </dgm:pt>
    <dgm:pt modelId="{BCFD6C7C-B6DA-42A2-A6DF-11C36CE44113}" type="pres">
      <dgm:prSet presAssocID="{A060D1E9-6792-44F5-8CAD-3A3153A0D261}" presName="mChild" presStyleLbl="fgAcc1" presStyleIdx="1" presStyleCnt="3">
        <dgm:presLayoutVars>
          <dgm:bulletEnabled val="1"/>
        </dgm:presLayoutVars>
      </dgm:prSet>
      <dgm:spPr/>
    </dgm:pt>
    <dgm:pt modelId="{AC654B53-8D71-4F4B-B86E-B55D80602082}" type="pres">
      <dgm:prSet presAssocID="{8ABB57CE-1AA2-45C3-B45E-F507C67EDDEE}" presName="centerBox" presStyleCnt="0"/>
      <dgm:spPr/>
    </dgm:pt>
    <dgm:pt modelId="{074B058E-5F5E-4E33-90FD-B8F74EAD76A1}" type="pres">
      <dgm:prSet presAssocID="{8ABB57CE-1AA2-45C3-B45E-F507C67EDDEE}" presName="centerBoxParent" presStyleLbl="node1" presStyleIdx="2" presStyleCnt="3"/>
      <dgm:spPr/>
    </dgm:pt>
    <dgm:pt modelId="{D1B47526-B3A6-4B4E-BBC8-59FB2D98D848}" type="pres">
      <dgm:prSet presAssocID="{8ABB57CE-1AA2-45C3-B45E-F507C67EDDEE}" presName="centerBoxChildren" presStyleCnt="0"/>
      <dgm:spPr/>
    </dgm:pt>
    <dgm:pt modelId="{444118FD-98D8-4262-B0FF-252654191401}" type="pres">
      <dgm:prSet presAssocID="{5F72DB6F-B951-4EB6-BED9-A1E09D544698}" presName="cChild" presStyleLbl="fgAcc1" presStyleIdx="2" presStyleCnt="3">
        <dgm:presLayoutVars>
          <dgm:bulletEnabled val="1"/>
        </dgm:presLayoutVars>
      </dgm:prSet>
      <dgm:spPr/>
    </dgm:pt>
  </dgm:ptLst>
  <dgm:cxnLst>
    <dgm:cxn modelId="{AE616F06-3012-4055-80CC-2E67820D91C1}" type="presOf" srcId="{A824CE10-49EC-4DBB-B501-442BD0F2F703}" destId="{E4238CE7-FAFD-4E70-A98A-91FE966BAA0E}" srcOrd="0" destOrd="0" presId="urn:microsoft.com/office/officeart/2005/8/layout/target2"/>
    <dgm:cxn modelId="{353C6913-AD05-4DD5-94C0-13452DD32DF6}" type="presOf" srcId="{A18BEDDF-1FD5-49C4-9D19-4F9D424110FC}" destId="{074B058E-5F5E-4E33-90FD-B8F74EAD76A1}" srcOrd="0" destOrd="0" presId="urn:microsoft.com/office/officeart/2005/8/layout/target2"/>
    <dgm:cxn modelId="{3EB1392B-1B31-41F5-9C08-3AB22836CEA2}" type="presOf" srcId="{90D962C7-06EB-40B3-B5BC-010EBBAEE22D}" destId="{1120E658-14FC-4F90-B572-E9651832BA6D}" srcOrd="0" destOrd="0" presId="urn:microsoft.com/office/officeart/2005/8/layout/target2"/>
    <dgm:cxn modelId="{0FCAFE32-100F-42BE-B8B6-18B055691328}" srcId="{8ABB57CE-1AA2-45C3-B45E-F507C67EDDEE}" destId="{90D962C7-06EB-40B3-B5BC-010EBBAEE22D}" srcOrd="1" destOrd="0" parTransId="{ED6C5FA3-B036-4C18-900D-A457E5DDB369}" sibTransId="{34171795-1592-4A1D-A130-9004BD56F2F7}"/>
    <dgm:cxn modelId="{C628233D-BE3D-4839-A3C7-B5C180EE6A31}" srcId="{8ABB57CE-1AA2-45C3-B45E-F507C67EDDEE}" destId="{E820F965-8A11-45B3-8004-E7417B339245}" srcOrd="3" destOrd="0" parTransId="{5B7E3865-661B-4559-B234-8CA086FEAF07}" sibTransId="{819DA200-029A-4F7E-B286-3AF4DFAFE132}"/>
    <dgm:cxn modelId="{28516763-A68A-4315-B974-33A77A3ED950}" srcId="{A18BEDDF-1FD5-49C4-9D19-4F9D424110FC}" destId="{5F72DB6F-B951-4EB6-BED9-A1E09D544698}" srcOrd="0" destOrd="0" parTransId="{171460E6-3467-42A7-ADF0-D5D2CB7753BB}" sibTransId="{DE1D311A-DBC3-4BE0-86F0-BE1BE8EB4FDC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4D47366A-3F38-4AE1-BE35-8F8E889E1F56}" type="presOf" srcId="{A060D1E9-6792-44F5-8CAD-3A3153A0D261}" destId="{BCFD6C7C-B6DA-42A2-A6DF-11C36CE44113}" srcOrd="0" destOrd="0" presId="urn:microsoft.com/office/officeart/2005/8/layout/target2"/>
    <dgm:cxn modelId="{6798FF81-2785-4A5E-A24D-B6C2386ED35F}" srcId="{90D962C7-06EB-40B3-B5BC-010EBBAEE22D}" destId="{A060D1E9-6792-44F5-8CAD-3A3153A0D261}" srcOrd="0" destOrd="0" parTransId="{085CE505-12E7-4A5D-BE17-AB987C455BDA}" sibTransId="{9FB7B116-FA28-4350-AB94-97AAE693B190}"/>
    <dgm:cxn modelId="{CC461186-110A-498D-B8A6-58410C7E4E0F}" srcId="{8ABB57CE-1AA2-45C3-B45E-F507C67EDDEE}" destId="{A18BEDDF-1FD5-49C4-9D19-4F9D424110FC}" srcOrd="2" destOrd="0" parTransId="{05EF5E06-BFE9-401D-B876-BA83B1F7B86D}" sibTransId="{63658A4A-7577-4F2E-9553-1D8FEFC79A80}"/>
    <dgm:cxn modelId="{DC23BC8D-F355-47EE-BA34-9CCA6B1C9283}" srcId="{E820F965-8A11-45B3-8004-E7417B339245}" destId="{CD29B4EC-D6F6-41C1-B329-60911F6A15C5}" srcOrd="0" destOrd="0" parTransId="{21334EA8-D834-42A3-8439-C902D5ECCA66}" sibTransId="{2195A6F9-5D6A-413C-95FA-AB5C25217F76}"/>
    <dgm:cxn modelId="{C3538CA8-0FC4-4BD5-9959-78261B9F1976}" type="presOf" srcId="{8ABB57CE-1AA2-45C3-B45E-F507C67EDDEE}" destId="{F1E2DD99-8615-44D2-9B29-94D41C5F39EC}" srcOrd="0" destOrd="0" presId="urn:microsoft.com/office/officeart/2005/8/layout/target2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E2CDB5B0-13B3-4DFB-AB77-B610B701DA88}" type="presOf" srcId="{C923B2E6-4E1C-46C3-AC35-B71C7EFC4431}" destId="{4ABADF64-51A8-4707-A304-D4E8C27ABCF6}" srcOrd="0" destOrd="0" presId="urn:microsoft.com/office/officeart/2005/8/layout/target2"/>
    <dgm:cxn modelId="{2DD0F3C4-A83C-42D0-AB86-28CBA5E39FFB}" type="presOf" srcId="{5F72DB6F-B951-4EB6-BED9-A1E09D544698}" destId="{444118FD-98D8-4262-B0FF-252654191401}" srcOrd="0" destOrd="0" presId="urn:microsoft.com/office/officeart/2005/8/layout/target2"/>
    <dgm:cxn modelId="{FE6AB9A9-8493-4DF2-B079-F347458E9B96}" type="presParOf" srcId="{F1E2DD99-8615-44D2-9B29-94D41C5F39EC}" destId="{22CEF746-DA9B-467B-95C3-44451CC2C4F1}" srcOrd="0" destOrd="0" presId="urn:microsoft.com/office/officeart/2005/8/layout/target2"/>
    <dgm:cxn modelId="{8A4B1D97-CE3E-4C09-9E99-A4DBD6506FED}" type="presParOf" srcId="{22CEF746-DA9B-467B-95C3-44451CC2C4F1}" destId="{4ABADF64-51A8-4707-A304-D4E8C27ABCF6}" srcOrd="0" destOrd="0" presId="urn:microsoft.com/office/officeart/2005/8/layout/target2"/>
    <dgm:cxn modelId="{BD14A74B-CFD2-46BF-B6F2-B16F0A3C4FD4}" type="presParOf" srcId="{22CEF746-DA9B-467B-95C3-44451CC2C4F1}" destId="{4C7AE739-5235-497E-9111-C18CB90A4C88}" srcOrd="1" destOrd="0" presId="urn:microsoft.com/office/officeart/2005/8/layout/target2"/>
    <dgm:cxn modelId="{17CF12E9-DE33-41A2-A920-DD39CC6ED673}" type="presParOf" srcId="{4C7AE739-5235-497E-9111-C18CB90A4C88}" destId="{E4238CE7-FAFD-4E70-A98A-91FE966BAA0E}" srcOrd="0" destOrd="0" presId="urn:microsoft.com/office/officeart/2005/8/layout/target2"/>
    <dgm:cxn modelId="{B82B0778-E3DD-40C3-9211-7B59238ED008}" type="presParOf" srcId="{F1E2DD99-8615-44D2-9B29-94D41C5F39EC}" destId="{D3B6694B-EE42-41B2-B3DF-43D7A6DBB4F2}" srcOrd="1" destOrd="0" presId="urn:microsoft.com/office/officeart/2005/8/layout/target2"/>
    <dgm:cxn modelId="{050E0D57-70F5-4539-A33B-E43542DD8973}" type="presParOf" srcId="{D3B6694B-EE42-41B2-B3DF-43D7A6DBB4F2}" destId="{1120E658-14FC-4F90-B572-E9651832BA6D}" srcOrd="0" destOrd="0" presId="urn:microsoft.com/office/officeart/2005/8/layout/target2"/>
    <dgm:cxn modelId="{1B446D54-56BB-49FE-B7B7-2D618ECB6BED}" type="presParOf" srcId="{D3B6694B-EE42-41B2-B3DF-43D7A6DBB4F2}" destId="{FD75448C-F300-4778-9F0F-ED1CD4B67EEB}" srcOrd="1" destOrd="0" presId="urn:microsoft.com/office/officeart/2005/8/layout/target2"/>
    <dgm:cxn modelId="{53A8EFCD-934A-4C9B-ADC3-138C8B7D86DC}" type="presParOf" srcId="{FD75448C-F300-4778-9F0F-ED1CD4B67EEB}" destId="{BCFD6C7C-B6DA-42A2-A6DF-11C36CE44113}" srcOrd="0" destOrd="0" presId="urn:microsoft.com/office/officeart/2005/8/layout/target2"/>
    <dgm:cxn modelId="{AD4C03E2-AA5C-4C8B-9A26-A2AE77A8F7AE}" type="presParOf" srcId="{F1E2DD99-8615-44D2-9B29-94D41C5F39EC}" destId="{AC654B53-8D71-4F4B-B86E-B55D80602082}" srcOrd="2" destOrd="0" presId="urn:microsoft.com/office/officeart/2005/8/layout/target2"/>
    <dgm:cxn modelId="{EE668EAF-07E7-4A67-A155-45064D09E003}" type="presParOf" srcId="{AC654B53-8D71-4F4B-B86E-B55D80602082}" destId="{074B058E-5F5E-4E33-90FD-B8F74EAD76A1}" srcOrd="0" destOrd="0" presId="urn:microsoft.com/office/officeart/2005/8/layout/target2"/>
    <dgm:cxn modelId="{DD821A6A-E887-4FCE-A24C-E72B115DDDAD}" type="presParOf" srcId="{AC654B53-8D71-4F4B-B86E-B55D80602082}" destId="{D1B47526-B3A6-4B4E-BBC8-59FB2D98D848}" srcOrd="1" destOrd="0" presId="urn:microsoft.com/office/officeart/2005/8/layout/target2"/>
    <dgm:cxn modelId="{3ECF56DB-C63D-4269-AB14-FE52A4B3C740}" type="presParOf" srcId="{D1B47526-B3A6-4B4E-BBC8-59FB2D98D848}" destId="{444118FD-98D8-4262-B0FF-252654191401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BB57CE-1AA2-45C3-B45E-F507C67EDDEE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</dgm:pt>
    <dgm:pt modelId="{C923B2E6-4E1C-46C3-AC35-B71C7EFC4431}">
      <dgm:prSet phldrT="[Text]"/>
      <dgm:spPr/>
      <dgm:t>
        <a:bodyPr/>
        <a:lstStyle/>
        <a:p>
          <a:r>
            <a:rPr lang="en-US" dirty="0"/>
            <a:t>Main point</a:t>
          </a:r>
        </a:p>
      </dgm:t>
    </dgm:pt>
    <dgm:pt modelId="{ED4326A3-A6DB-49F1-BE0D-A105EA355F39}" type="parTrans" cxnId="{476FAF49-FC54-4B91-AB29-383DF6E74D59}">
      <dgm:prSet/>
      <dgm:spPr/>
      <dgm:t>
        <a:bodyPr/>
        <a:lstStyle/>
        <a:p>
          <a:endParaRPr lang="en-US"/>
        </a:p>
      </dgm:t>
    </dgm:pt>
    <dgm:pt modelId="{928DF655-7359-4AEA-8185-337ADEC229BC}" type="sibTrans" cxnId="{476FAF49-FC54-4B91-AB29-383DF6E74D59}">
      <dgm:prSet/>
      <dgm:spPr/>
      <dgm:t>
        <a:bodyPr/>
        <a:lstStyle/>
        <a:p>
          <a:endParaRPr lang="en-US"/>
        </a:p>
      </dgm:t>
    </dgm:pt>
    <dgm:pt modelId="{A824CE10-49EC-4DBB-B501-442BD0F2F703}">
      <dgm:prSet phldrT="[Text]"/>
      <dgm:spPr/>
      <dgm:t>
        <a:bodyPr/>
        <a:lstStyle/>
        <a:p>
          <a:r>
            <a:rPr lang="en-US" dirty="0"/>
            <a:t>Supporting text 1</a:t>
          </a:r>
        </a:p>
      </dgm:t>
    </dgm:pt>
    <dgm:pt modelId="{888D49A3-3CDE-48F5-9F63-AB849AAED745}" type="parTrans" cxnId="{4E1347AF-F044-4E4F-A81A-C4E3AF3924A5}">
      <dgm:prSet/>
      <dgm:spPr/>
      <dgm:t>
        <a:bodyPr/>
        <a:lstStyle/>
        <a:p>
          <a:endParaRPr lang="en-US"/>
        </a:p>
      </dgm:t>
    </dgm:pt>
    <dgm:pt modelId="{6914A6F0-3034-47BB-B438-B1BC7288E87E}" type="sibTrans" cxnId="{4E1347AF-F044-4E4F-A81A-C4E3AF3924A5}">
      <dgm:prSet/>
      <dgm:spPr/>
      <dgm:t>
        <a:bodyPr/>
        <a:lstStyle/>
        <a:p>
          <a:endParaRPr lang="en-US"/>
        </a:p>
      </dgm:t>
    </dgm:pt>
    <dgm:pt modelId="{525E897D-33B3-41D7-9081-8BA7A0BA9260}">
      <dgm:prSet phldrT="[Text]"/>
      <dgm:spPr/>
      <dgm:t>
        <a:bodyPr/>
        <a:lstStyle/>
        <a:p>
          <a:r>
            <a:rPr lang="en-US" dirty="0"/>
            <a:t>Supporting text 2</a:t>
          </a:r>
        </a:p>
      </dgm:t>
    </dgm:pt>
    <dgm:pt modelId="{441EC2FB-2287-4348-A9EB-E986C80CE258}" type="parTrans" cxnId="{A1A4AA08-FAED-4AD7-888F-9557E62CBB2A}">
      <dgm:prSet/>
      <dgm:spPr/>
      <dgm:t>
        <a:bodyPr/>
        <a:lstStyle/>
        <a:p>
          <a:endParaRPr lang="en-US"/>
        </a:p>
      </dgm:t>
    </dgm:pt>
    <dgm:pt modelId="{C6D997B4-B3F1-4FB8-AE47-9EF351D43080}" type="sibTrans" cxnId="{A1A4AA08-FAED-4AD7-888F-9557E62CBB2A}">
      <dgm:prSet/>
      <dgm:spPr/>
      <dgm:t>
        <a:bodyPr/>
        <a:lstStyle/>
        <a:p>
          <a:endParaRPr lang="en-US"/>
        </a:p>
      </dgm:t>
    </dgm:pt>
    <dgm:pt modelId="{56B2FA68-2653-45F0-8751-EF6B16265240}">
      <dgm:prSet phldrT="[Text]"/>
      <dgm:spPr/>
      <dgm:t>
        <a:bodyPr/>
        <a:lstStyle/>
        <a:p>
          <a:r>
            <a:rPr lang="en-US" dirty="0"/>
            <a:t>Supporting text 3</a:t>
          </a:r>
        </a:p>
      </dgm:t>
    </dgm:pt>
    <dgm:pt modelId="{35173947-E7A6-47C4-9ECC-FD9A755E5B0F}" type="parTrans" cxnId="{B50F074A-A449-43C4-8E1B-446DC9DF06D5}">
      <dgm:prSet/>
      <dgm:spPr/>
      <dgm:t>
        <a:bodyPr/>
        <a:lstStyle/>
        <a:p>
          <a:endParaRPr lang="en-US"/>
        </a:p>
      </dgm:t>
    </dgm:pt>
    <dgm:pt modelId="{F5528CE0-79C5-4536-B5B7-2CA4AE3DE5AE}" type="sibTrans" cxnId="{B50F074A-A449-43C4-8E1B-446DC9DF06D5}">
      <dgm:prSet/>
      <dgm:spPr/>
      <dgm:t>
        <a:bodyPr/>
        <a:lstStyle/>
        <a:p>
          <a:endParaRPr lang="en-US"/>
        </a:p>
      </dgm:t>
    </dgm:pt>
    <dgm:pt modelId="{63E84062-30F3-45A6-A91D-DE9C6397D4BC}">
      <dgm:prSet phldrT="[Text]"/>
      <dgm:spPr/>
      <dgm:t>
        <a:bodyPr/>
        <a:lstStyle/>
        <a:p>
          <a:r>
            <a:rPr lang="en-US" dirty="0"/>
            <a:t>Supporting text 4</a:t>
          </a:r>
        </a:p>
      </dgm:t>
    </dgm:pt>
    <dgm:pt modelId="{5BAEE3A1-22FB-4377-8167-435767A005FA}" type="parTrans" cxnId="{05FF3468-4C64-4E66-B5C1-19336DEC6312}">
      <dgm:prSet/>
      <dgm:spPr/>
      <dgm:t>
        <a:bodyPr/>
        <a:lstStyle/>
        <a:p>
          <a:endParaRPr lang="en-US"/>
        </a:p>
      </dgm:t>
    </dgm:pt>
    <dgm:pt modelId="{09379585-C979-4EC5-9C7D-21592AA5B624}" type="sibTrans" cxnId="{05FF3468-4C64-4E66-B5C1-19336DEC6312}">
      <dgm:prSet/>
      <dgm:spPr/>
      <dgm:t>
        <a:bodyPr/>
        <a:lstStyle/>
        <a:p>
          <a:endParaRPr lang="en-US"/>
        </a:p>
      </dgm:t>
    </dgm:pt>
    <dgm:pt modelId="{04FC6857-B2DB-4236-8B4B-BA266F14F0E7}">
      <dgm:prSet phldrT="[Text]"/>
      <dgm:spPr/>
      <dgm:t>
        <a:bodyPr/>
        <a:lstStyle/>
        <a:p>
          <a:r>
            <a:rPr lang="en-US" dirty="0"/>
            <a:t>Supporting text 5</a:t>
          </a:r>
        </a:p>
      </dgm:t>
    </dgm:pt>
    <dgm:pt modelId="{9A8AB0DB-68B2-4606-81FE-37D7A4D1677D}" type="parTrans" cxnId="{B9111BC9-D204-419E-B734-A2220DA9A891}">
      <dgm:prSet/>
      <dgm:spPr/>
      <dgm:t>
        <a:bodyPr/>
        <a:lstStyle/>
        <a:p>
          <a:endParaRPr lang="en-US"/>
        </a:p>
      </dgm:t>
    </dgm:pt>
    <dgm:pt modelId="{F8C9CB21-E9B0-4B12-BA64-877BD5EFE7BA}" type="sibTrans" cxnId="{B9111BC9-D204-419E-B734-A2220DA9A891}">
      <dgm:prSet/>
      <dgm:spPr/>
      <dgm:t>
        <a:bodyPr/>
        <a:lstStyle/>
        <a:p>
          <a:endParaRPr lang="en-US"/>
        </a:p>
      </dgm:t>
    </dgm:pt>
    <dgm:pt modelId="{F7E48828-39C0-4FA5-A14D-6F6752318057}" type="pres">
      <dgm:prSet presAssocID="{8ABB57CE-1AA2-45C3-B45E-F507C67EDDEE}" presName="composite" presStyleCnt="0">
        <dgm:presLayoutVars>
          <dgm:chMax val="1"/>
          <dgm:dir/>
          <dgm:resizeHandles val="exact"/>
        </dgm:presLayoutVars>
      </dgm:prSet>
      <dgm:spPr/>
    </dgm:pt>
    <dgm:pt modelId="{665F732C-140E-4399-9ACD-299BC93FB3EC}" type="pres">
      <dgm:prSet presAssocID="{8ABB57CE-1AA2-45C3-B45E-F507C67EDDEE}" presName="radial" presStyleCnt="0">
        <dgm:presLayoutVars>
          <dgm:animLvl val="ctr"/>
        </dgm:presLayoutVars>
      </dgm:prSet>
      <dgm:spPr/>
    </dgm:pt>
    <dgm:pt modelId="{D9F8700C-B4E2-4673-A27B-6DD32024CB4F}" type="pres">
      <dgm:prSet presAssocID="{C923B2E6-4E1C-46C3-AC35-B71C7EFC4431}" presName="centerShape" presStyleLbl="vennNode1" presStyleIdx="0" presStyleCnt="6"/>
      <dgm:spPr/>
    </dgm:pt>
    <dgm:pt modelId="{7D676397-7129-4A3F-9E0E-1120D0CC1371}" type="pres">
      <dgm:prSet presAssocID="{A824CE10-49EC-4DBB-B501-442BD0F2F703}" presName="node" presStyleLbl="vennNode1" presStyleIdx="1" presStyleCnt="6">
        <dgm:presLayoutVars>
          <dgm:bulletEnabled val="1"/>
        </dgm:presLayoutVars>
      </dgm:prSet>
      <dgm:spPr/>
    </dgm:pt>
    <dgm:pt modelId="{1B1EF066-663A-4F43-ACEB-10B9A329A028}" type="pres">
      <dgm:prSet presAssocID="{525E897D-33B3-41D7-9081-8BA7A0BA9260}" presName="node" presStyleLbl="vennNode1" presStyleIdx="2" presStyleCnt="6">
        <dgm:presLayoutVars>
          <dgm:bulletEnabled val="1"/>
        </dgm:presLayoutVars>
      </dgm:prSet>
      <dgm:spPr/>
    </dgm:pt>
    <dgm:pt modelId="{E7EF5D21-CD82-49B7-9FDF-4DE9FDC20D49}" type="pres">
      <dgm:prSet presAssocID="{56B2FA68-2653-45F0-8751-EF6B16265240}" presName="node" presStyleLbl="vennNode1" presStyleIdx="3" presStyleCnt="6">
        <dgm:presLayoutVars>
          <dgm:bulletEnabled val="1"/>
        </dgm:presLayoutVars>
      </dgm:prSet>
      <dgm:spPr/>
    </dgm:pt>
    <dgm:pt modelId="{3C350E18-EA66-4CFE-8B29-FE3B52F3C160}" type="pres">
      <dgm:prSet presAssocID="{63E84062-30F3-45A6-A91D-DE9C6397D4BC}" presName="node" presStyleLbl="vennNode1" presStyleIdx="4" presStyleCnt="6">
        <dgm:presLayoutVars>
          <dgm:bulletEnabled val="1"/>
        </dgm:presLayoutVars>
      </dgm:prSet>
      <dgm:spPr/>
    </dgm:pt>
    <dgm:pt modelId="{81135D48-B43E-4161-8544-DA11FB642893}" type="pres">
      <dgm:prSet presAssocID="{04FC6857-B2DB-4236-8B4B-BA266F14F0E7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97F65503-2469-436E-BA7C-D3587339EE57}" type="presOf" srcId="{525E897D-33B3-41D7-9081-8BA7A0BA9260}" destId="{1B1EF066-663A-4F43-ACEB-10B9A329A028}" srcOrd="0" destOrd="0" presId="urn:microsoft.com/office/officeart/2005/8/layout/radial3"/>
    <dgm:cxn modelId="{A1A4AA08-FAED-4AD7-888F-9557E62CBB2A}" srcId="{C923B2E6-4E1C-46C3-AC35-B71C7EFC4431}" destId="{525E897D-33B3-41D7-9081-8BA7A0BA9260}" srcOrd="1" destOrd="0" parTransId="{441EC2FB-2287-4348-A9EB-E986C80CE258}" sibTransId="{C6D997B4-B3F1-4FB8-AE47-9EF351D43080}"/>
    <dgm:cxn modelId="{1A9E841C-3053-400C-B5A6-BF64B601C212}" type="presOf" srcId="{56B2FA68-2653-45F0-8751-EF6B16265240}" destId="{E7EF5D21-CD82-49B7-9FDF-4DE9FDC20D49}" srcOrd="0" destOrd="0" presId="urn:microsoft.com/office/officeart/2005/8/layout/radial3"/>
    <dgm:cxn modelId="{C179AE35-CFBC-4878-B6F7-B16794D35572}" type="presOf" srcId="{8ABB57CE-1AA2-45C3-B45E-F507C67EDDEE}" destId="{F7E48828-39C0-4FA5-A14D-6F6752318057}" srcOrd="0" destOrd="0" presId="urn:microsoft.com/office/officeart/2005/8/layout/radial3"/>
    <dgm:cxn modelId="{05FF3468-4C64-4E66-B5C1-19336DEC6312}" srcId="{C923B2E6-4E1C-46C3-AC35-B71C7EFC4431}" destId="{63E84062-30F3-45A6-A91D-DE9C6397D4BC}" srcOrd="3" destOrd="0" parTransId="{5BAEE3A1-22FB-4377-8167-435767A005FA}" sibTransId="{09379585-C979-4EC5-9C7D-21592AA5B624}"/>
    <dgm:cxn modelId="{476FAF49-FC54-4B91-AB29-383DF6E74D59}" srcId="{8ABB57CE-1AA2-45C3-B45E-F507C67EDDEE}" destId="{C923B2E6-4E1C-46C3-AC35-B71C7EFC4431}" srcOrd="0" destOrd="0" parTransId="{ED4326A3-A6DB-49F1-BE0D-A105EA355F39}" sibTransId="{928DF655-7359-4AEA-8185-337ADEC229BC}"/>
    <dgm:cxn modelId="{B50F074A-A449-43C4-8E1B-446DC9DF06D5}" srcId="{C923B2E6-4E1C-46C3-AC35-B71C7EFC4431}" destId="{56B2FA68-2653-45F0-8751-EF6B16265240}" srcOrd="2" destOrd="0" parTransId="{35173947-E7A6-47C4-9ECC-FD9A755E5B0F}" sibTransId="{F5528CE0-79C5-4536-B5B7-2CA4AE3DE5AE}"/>
    <dgm:cxn modelId="{79243958-1F43-46F5-9010-5CE6CA957620}" type="presOf" srcId="{A824CE10-49EC-4DBB-B501-442BD0F2F703}" destId="{7D676397-7129-4A3F-9E0E-1120D0CC1371}" srcOrd="0" destOrd="0" presId="urn:microsoft.com/office/officeart/2005/8/layout/radial3"/>
    <dgm:cxn modelId="{60C6E758-7620-418D-B3F6-7F93EF364582}" type="presOf" srcId="{C923B2E6-4E1C-46C3-AC35-B71C7EFC4431}" destId="{D9F8700C-B4E2-4673-A27B-6DD32024CB4F}" srcOrd="0" destOrd="0" presId="urn:microsoft.com/office/officeart/2005/8/layout/radial3"/>
    <dgm:cxn modelId="{F81BCC9C-ED32-4244-819E-3C22CEA91E7F}" type="presOf" srcId="{04FC6857-B2DB-4236-8B4B-BA266F14F0E7}" destId="{81135D48-B43E-4161-8544-DA11FB642893}" srcOrd="0" destOrd="0" presId="urn:microsoft.com/office/officeart/2005/8/layout/radial3"/>
    <dgm:cxn modelId="{72B3F6A7-9F58-4F3B-8652-D850537DEC3E}" type="presOf" srcId="{63E84062-30F3-45A6-A91D-DE9C6397D4BC}" destId="{3C350E18-EA66-4CFE-8B29-FE3B52F3C160}" srcOrd="0" destOrd="0" presId="urn:microsoft.com/office/officeart/2005/8/layout/radial3"/>
    <dgm:cxn modelId="{4E1347AF-F044-4E4F-A81A-C4E3AF3924A5}" srcId="{C923B2E6-4E1C-46C3-AC35-B71C7EFC4431}" destId="{A824CE10-49EC-4DBB-B501-442BD0F2F703}" srcOrd="0" destOrd="0" parTransId="{888D49A3-3CDE-48F5-9F63-AB849AAED745}" sibTransId="{6914A6F0-3034-47BB-B438-B1BC7288E87E}"/>
    <dgm:cxn modelId="{B9111BC9-D204-419E-B734-A2220DA9A891}" srcId="{C923B2E6-4E1C-46C3-AC35-B71C7EFC4431}" destId="{04FC6857-B2DB-4236-8B4B-BA266F14F0E7}" srcOrd="4" destOrd="0" parTransId="{9A8AB0DB-68B2-4606-81FE-37D7A4D1677D}" sibTransId="{F8C9CB21-E9B0-4B12-BA64-877BD5EFE7BA}"/>
    <dgm:cxn modelId="{CD7B4569-9082-493A-9FC2-18E84B53316E}" type="presParOf" srcId="{F7E48828-39C0-4FA5-A14D-6F6752318057}" destId="{665F732C-140E-4399-9ACD-299BC93FB3EC}" srcOrd="0" destOrd="0" presId="urn:microsoft.com/office/officeart/2005/8/layout/radial3"/>
    <dgm:cxn modelId="{1A208864-D351-4C95-9724-0BB56351FD5C}" type="presParOf" srcId="{665F732C-140E-4399-9ACD-299BC93FB3EC}" destId="{D9F8700C-B4E2-4673-A27B-6DD32024CB4F}" srcOrd="0" destOrd="0" presId="urn:microsoft.com/office/officeart/2005/8/layout/radial3"/>
    <dgm:cxn modelId="{E4A11DA6-9607-4152-AE8D-19D134E26615}" type="presParOf" srcId="{665F732C-140E-4399-9ACD-299BC93FB3EC}" destId="{7D676397-7129-4A3F-9E0E-1120D0CC1371}" srcOrd="1" destOrd="0" presId="urn:microsoft.com/office/officeart/2005/8/layout/radial3"/>
    <dgm:cxn modelId="{8BD5B7DA-FBBD-4E54-B96F-AA2B44C524AB}" type="presParOf" srcId="{665F732C-140E-4399-9ACD-299BC93FB3EC}" destId="{1B1EF066-663A-4F43-ACEB-10B9A329A028}" srcOrd="2" destOrd="0" presId="urn:microsoft.com/office/officeart/2005/8/layout/radial3"/>
    <dgm:cxn modelId="{737A6266-0976-4A9E-9249-27EB5320CCDE}" type="presParOf" srcId="{665F732C-140E-4399-9ACD-299BC93FB3EC}" destId="{E7EF5D21-CD82-49B7-9FDF-4DE9FDC20D49}" srcOrd="3" destOrd="0" presId="urn:microsoft.com/office/officeart/2005/8/layout/radial3"/>
    <dgm:cxn modelId="{2B51409C-9C53-4F3D-9804-E54973D3EB65}" type="presParOf" srcId="{665F732C-140E-4399-9ACD-299BC93FB3EC}" destId="{3C350E18-EA66-4CFE-8B29-FE3B52F3C160}" srcOrd="4" destOrd="0" presId="urn:microsoft.com/office/officeart/2005/8/layout/radial3"/>
    <dgm:cxn modelId="{6EB0BF18-1F6E-4880-96C0-8283FD88E4FB}" type="presParOf" srcId="{665F732C-140E-4399-9ACD-299BC93FB3EC}" destId="{81135D48-B43E-4161-8544-DA11FB64289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5D856-FD54-4369-9273-3418D6C3EB40}">
      <dsp:nvSpPr>
        <dsp:cNvPr id="0" name=""/>
        <dsp:cNvSpPr/>
      </dsp:nvSpPr>
      <dsp:spPr>
        <a:xfrm>
          <a:off x="265799" y="93348"/>
          <a:ext cx="525904" cy="52591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5318E-B565-4D28-9815-FA6F931E34E8}">
      <dsp:nvSpPr>
        <dsp:cNvPr id="0" name=""/>
        <dsp:cNvSpPr/>
      </dsp:nvSpPr>
      <dsp:spPr>
        <a:xfrm>
          <a:off x="381949" y="283752"/>
          <a:ext cx="293413" cy="146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Smart</a:t>
          </a:r>
        </a:p>
      </dsp:txBody>
      <dsp:txXfrm>
        <a:off x="381949" y="283752"/>
        <a:ext cx="293413" cy="146689"/>
      </dsp:txXfrm>
    </dsp:sp>
    <dsp:sp modelId="{7F1AD91F-9E43-49F2-851D-6819575D9274}">
      <dsp:nvSpPr>
        <dsp:cNvPr id="0" name=""/>
        <dsp:cNvSpPr/>
      </dsp:nvSpPr>
      <dsp:spPr>
        <a:xfrm>
          <a:off x="157240" y="430441"/>
          <a:ext cx="451792" cy="45198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3138D-15B5-4E89-9AF5-B055AE6DCA71}">
      <dsp:nvSpPr>
        <dsp:cNvPr id="0" name=""/>
        <dsp:cNvSpPr/>
      </dsp:nvSpPr>
      <dsp:spPr>
        <a:xfrm>
          <a:off x="235243" y="586521"/>
          <a:ext cx="293413" cy="146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Art</a:t>
          </a:r>
        </a:p>
      </dsp:txBody>
      <dsp:txXfrm>
        <a:off x="235243" y="586521"/>
        <a:ext cx="293413" cy="1466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90ADE-AED7-43E3-8127-BB4E0C274AE0}">
      <dsp:nvSpPr>
        <dsp:cNvPr id="0" name=""/>
        <dsp:cNvSpPr/>
      </dsp:nvSpPr>
      <dsp:spPr>
        <a:xfrm>
          <a:off x="1331" y="119400"/>
          <a:ext cx="1335998" cy="133599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524" tIns="17780" rIns="73524" bIns="17780" numCol="1" spcCol="1270" anchor="ctr" anchorCtr="1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Label 1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Supporting text</a:t>
          </a:r>
        </a:p>
      </dsp:txBody>
      <dsp:txXfrm>
        <a:off x="196983" y="315052"/>
        <a:ext cx="944694" cy="944694"/>
      </dsp:txXfrm>
    </dsp:sp>
    <dsp:sp modelId="{E482A5A3-FF82-44CD-814A-15555DFC2834}">
      <dsp:nvSpPr>
        <dsp:cNvPr id="0" name=""/>
        <dsp:cNvSpPr/>
      </dsp:nvSpPr>
      <dsp:spPr>
        <a:xfrm>
          <a:off x="1070130" y="119400"/>
          <a:ext cx="1335998" cy="133599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524" tIns="17780" rIns="73524" bIns="17780" numCol="1" spcCol="1270" anchor="ctr" anchorCtr="1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Label 2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Supporting text</a:t>
          </a:r>
          <a:endParaRPr lang="en-US" sz="1100" kern="1200" dirty="0"/>
        </a:p>
      </dsp:txBody>
      <dsp:txXfrm>
        <a:off x="1265782" y="315052"/>
        <a:ext cx="944694" cy="944694"/>
      </dsp:txXfrm>
    </dsp:sp>
    <dsp:sp modelId="{88A93091-78D0-4ACE-98E7-8D0B5E4D4CDA}">
      <dsp:nvSpPr>
        <dsp:cNvPr id="0" name=""/>
        <dsp:cNvSpPr/>
      </dsp:nvSpPr>
      <dsp:spPr>
        <a:xfrm>
          <a:off x="2138929" y="119400"/>
          <a:ext cx="1335998" cy="133599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524" tIns="17780" rIns="73524" bIns="17780" numCol="1" spcCol="1270" anchor="ctr" anchorCtr="1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Label 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Supporting text</a:t>
          </a:r>
        </a:p>
      </dsp:txBody>
      <dsp:txXfrm>
        <a:off x="2334581" y="315052"/>
        <a:ext cx="944694" cy="944694"/>
      </dsp:txXfrm>
    </dsp:sp>
    <dsp:sp modelId="{EFCFD360-6E99-46EC-AB69-F5FC538BE510}">
      <dsp:nvSpPr>
        <dsp:cNvPr id="0" name=""/>
        <dsp:cNvSpPr/>
      </dsp:nvSpPr>
      <dsp:spPr>
        <a:xfrm>
          <a:off x="3207727" y="119400"/>
          <a:ext cx="1335998" cy="133599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3524" tIns="17780" rIns="73524" bIns="17780" numCol="1" spcCol="1270" anchor="ctr" anchorCtr="1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Label 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Supporting text</a:t>
          </a:r>
        </a:p>
      </dsp:txBody>
      <dsp:txXfrm>
        <a:off x="3403379" y="315052"/>
        <a:ext cx="944694" cy="9446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2CF64-8FC9-4B53-8A65-28202EB698D2}">
      <dsp:nvSpPr>
        <dsp:cNvPr id="0" name=""/>
        <dsp:cNvSpPr/>
      </dsp:nvSpPr>
      <dsp:spPr>
        <a:xfrm>
          <a:off x="1263631" y="996400"/>
          <a:ext cx="836333" cy="836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Label 1</a:t>
          </a:r>
        </a:p>
      </dsp:txBody>
      <dsp:txXfrm>
        <a:off x="1386109" y="1118878"/>
        <a:ext cx="591377" cy="591377"/>
      </dsp:txXfrm>
    </dsp:sp>
    <dsp:sp modelId="{A154EDF0-B2E7-45F7-A9AA-4200B30556A1}">
      <dsp:nvSpPr>
        <dsp:cNvPr id="0" name=""/>
        <dsp:cNvSpPr/>
      </dsp:nvSpPr>
      <dsp:spPr>
        <a:xfrm rot="12900000">
          <a:off x="725614" y="850295"/>
          <a:ext cx="641044" cy="23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43D2B-B92F-4744-8AEA-AD6A0114ED0E}">
      <dsp:nvSpPr>
        <dsp:cNvPr id="0" name=""/>
        <dsp:cNvSpPr/>
      </dsp:nvSpPr>
      <dsp:spPr>
        <a:xfrm>
          <a:off x="386322" y="467822"/>
          <a:ext cx="794516" cy="6356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Supporting text 1</a:t>
          </a:r>
        </a:p>
      </dsp:txBody>
      <dsp:txXfrm>
        <a:off x="404938" y="486438"/>
        <a:ext cx="757284" cy="598381"/>
      </dsp:txXfrm>
    </dsp:sp>
    <dsp:sp modelId="{9F6D55C0-94DB-4F92-B192-6FF3F2AA68A0}">
      <dsp:nvSpPr>
        <dsp:cNvPr id="0" name=""/>
        <dsp:cNvSpPr/>
      </dsp:nvSpPr>
      <dsp:spPr>
        <a:xfrm rot="16200000">
          <a:off x="1361275" y="519391"/>
          <a:ext cx="641044" cy="23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FA4C9-204D-4169-8455-038D23B65ADD}">
      <dsp:nvSpPr>
        <dsp:cNvPr id="0" name=""/>
        <dsp:cNvSpPr/>
      </dsp:nvSpPr>
      <dsp:spPr>
        <a:xfrm>
          <a:off x="1284539" y="239"/>
          <a:ext cx="794516" cy="6356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Supporting text 2</a:t>
          </a:r>
        </a:p>
      </dsp:txBody>
      <dsp:txXfrm>
        <a:off x="1303155" y="18855"/>
        <a:ext cx="757284" cy="598381"/>
      </dsp:txXfrm>
    </dsp:sp>
    <dsp:sp modelId="{66ECE1F6-F322-4C3B-AE6F-149328F299D1}">
      <dsp:nvSpPr>
        <dsp:cNvPr id="0" name=""/>
        <dsp:cNvSpPr/>
      </dsp:nvSpPr>
      <dsp:spPr>
        <a:xfrm rot="19500000">
          <a:off x="1996936" y="850295"/>
          <a:ext cx="641044" cy="23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98B2A-AE70-4AEA-8980-48B084F6AC13}">
      <dsp:nvSpPr>
        <dsp:cNvPr id="0" name=""/>
        <dsp:cNvSpPr/>
      </dsp:nvSpPr>
      <dsp:spPr>
        <a:xfrm>
          <a:off x="2182757" y="467822"/>
          <a:ext cx="794516" cy="6356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Supporting text 3</a:t>
          </a:r>
        </a:p>
      </dsp:txBody>
      <dsp:txXfrm>
        <a:off x="2201373" y="486438"/>
        <a:ext cx="757284" cy="5983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9C03E-6F45-405C-8C84-41C2DB079DF8}">
      <dsp:nvSpPr>
        <dsp:cNvPr id="0" name=""/>
        <dsp:cNvSpPr/>
      </dsp:nvSpPr>
      <dsp:spPr>
        <a:xfrm>
          <a:off x="1711488" y="1391765"/>
          <a:ext cx="1701047" cy="1701047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Label 1</a:t>
          </a:r>
        </a:p>
      </dsp:txBody>
      <dsp:txXfrm>
        <a:off x="2053474" y="1790227"/>
        <a:ext cx="1017075" cy="874373"/>
      </dsp:txXfrm>
    </dsp:sp>
    <dsp:sp modelId="{B96B17C4-F558-443A-9F69-AD1F1A07011E}">
      <dsp:nvSpPr>
        <dsp:cNvPr id="0" name=""/>
        <dsp:cNvSpPr/>
      </dsp:nvSpPr>
      <dsp:spPr>
        <a:xfrm>
          <a:off x="1494991" y="2443322"/>
          <a:ext cx="1082484" cy="649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Supporting text</a:t>
          </a:r>
        </a:p>
      </dsp:txBody>
      <dsp:txXfrm>
        <a:off x="1514014" y="2462345"/>
        <a:ext cx="1044438" cy="611444"/>
      </dsp:txXfrm>
    </dsp:sp>
    <dsp:sp modelId="{56F906C1-C10C-4C36-935D-1D4771ABC13B}">
      <dsp:nvSpPr>
        <dsp:cNvPr id="0" name=""/>
        <dsp:cNvSpPr/>
      </dsp:nvSpPr>
      <dsp:spPr>
        <a:xfrm>
          <a:off x="721788" y="989700"/>
          <a:ext cx="1237125" cy="1237125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Label 2</a:t>
          </a:r>
        </a:p>
      </dsp:txBody>
      <dsp:txXfrm>
        <a:off x="1033238" y="1303032"/>
        <a:ext cx="614225" cy="610461"/>
      </dsp:txXfrm>
    </dsp:sp>
    <dsp:sp modelId="{A8A53C2F-9594-49CA-8720-DC4D4702776D}">
      <dsp:nvSpPr>
        <dsp:cNvPr id="0" name=""/>
        <dsp:cNvSpPr/>
      </dsp:nvSpPr>
      <dsp:spPr>
        <a:xfrm>
          <a:off x="319722" y="1793831"/>
          <a:ext cx="1082484" cy="649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Supporting text</a:t>
          </a:r>
          <a:endParaRPr lang="en-US" sz="1300" kern="1200" dirty="0"/>
        </a:p>
      </dsp:txBody>
      <dsp:txXfrm>
        <a:off x="338745" y="1812854"/>
        <a:ext cx="1044438" cy="611444"/>
      </dsp:txXfrm>
    </dsp:sp>
    <dsp:sp modelId="{F8F5663D-2AFF-446F-996E-26A735924E03}">
      <dsp:nvSpPr>
        <dsp:cNvPr id="0" name=""/>
        <dsp:cNvSpPr/>
      </dsp:nvSpPr>
      <dsp:spPr>
        <a:xfrm rot="20700000">
          <a:off x="1414704" y="136210"/>
          <a:ext cx="1212130" cy="1212130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Label 3</a:t>
          </a:r>
        </a:p>
      </dsp:txBody>
      <dsp:txXfrm rot="-20700000">
        <a:off x="1680560" y="402065"/>
        <a:ext cx="680418" cy="680418"/>
      </dsp:txXfrm>
    </dsp:sp>
    <dsp:sp modelId="{EED7EB46-1449-4CDE-9F4E-F87F6F730D0A}">
      <dsp:nvSpPr>
        <dsp:cNvPr id="0" name=""/>
        <dsp:cNvSpPr/>
      </dsp:nvSpPr>
      <dsp:spPr>
        <a:xfrm>
          <a:off x="2330050" y="402065"/>
          <a:ext cx="1082484" cy="649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Supporting text</a:t>
          </a:r>
        </a:p>
      </dsp:txBody>
      <dsp:txXfrm>
        <a:off x="2349073" y="421088"/>
        <a:ext cx="1044438" cy="611444"/>
      </dsp:txXfrm>
    </dsp:sp>
    <dsp:sp modelId="{ACD2794F-F75D-435D-8A5B-D163E19A36FF}">
      <dsp:nvSpPr>
        <dsp:cNvPr id="0" name=""/>
        <dsp:cNvSpPr/>
      </dsp:nvSpPr>
      <dsp:spPr>
        <a:xfrm>
          <a:off x="1568986" y="1141669"/>
          <a:ext cx="2177340" cy="2177340"/>
        </a:xfrm>
        <a:prstGeom prst="circularArrow">
          <a:avLst>
            <a:gd name="adj1" fmla="val 4687"/>
            <a:gd name="adj2" fmla="val 299029"/>
            <a:gd name="adj3" fmla="val 2482521"/>
            <a:gd name="adj4" fmla="val 1593575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E00A1-9655-4920-A3D1-21AF7EA149E5}">
      <dsp:nvSpPr>
        <dsp:cNvPr id="0" name=""/>
        <dsp:cNvSpPr/>
      </dsp:nvSpPr>
      <dsp:spPr>
        <a:xfrm>
          <a:off x="502695" y="720698"/>
          <a:ext cx="1581973" cy="158197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0C2A5-355C-4284-9E79-7C492CB960EA}">
      <dsp:nvSpPr>
        <dsp:cNvPr id="0" name=""/>
        <dsp:cNvSpPr/>
      </dsp:nvSpPr>
      <dsp:spPr>
        <a:xfrm>
          <a:off x="1134326" y="-124564"/>
          <a:ext cx="1705686" cy="17056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6119F-29C1-4EB9-ACF2-EC14132375E2}">
      <dsp:nvSpPr>
        <dsp:cNvPr id="0" name=""/>
        <dsp:cNvSpPr/>
      </dsp:nvSpPr>
      <dsp:spPr>
        <a:xfrm>
          <a:off x="853448" y="4617154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4686930"/>
        <a:ext cx="10906" cy="10906"/>
      </dsp:txXfrm>
    </dsp:sp>
    <dsp:sp modelId="{6A46D82A-6DA3-4123-AA1F-930BF80DADA8}">
      <dsp:nvSpPr>
        <dsp:cNvPr id="0" name=""/>
        <dsp:cNvSpPr/>
      </dsp:nvSpPr>
      <dsp:spPr>
        <a:xfrm>
          <a:off x="1800971" y="4466697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4536473"/>
        <a:ext cx="10906" cy="10906"/>
      </dsp:txXfrm>
    </dsp:sp>
    <dsp:sp modelId="{C27DB178-10FF-40FC-A365-F45852F748E5}">
      <dsp:nvSpPr>
        <dsp:cNvPr id="0" name=""/>
        <dsp:cNvSpPr/>
      </dsp:nvSpPr>
      <dsp:spPr>
        <a:xfrm>
          <a:off x="2748495" y="4270519"/>
          <a:ext cx="15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7920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3507" y="4312291"/>
        <a:ext cx="7896" cy="7896"/>
      </dsp:txXfrm>
    </dsp:sp>
    <dsp:sp modelId="{9770870A-A32C-4BE8-B059-F3A688C6F965}">
      <dsp:nvSpPr>
        <dsp:cNvPr id="0" name=""/>
        <dsp:cNvSpPr/>
      </dsp:nvSpPr>
      <dsp:spPr>
        <a:xfrm>
          <a:off x="1800971" y="4316239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4386015"/>
        <a:ext cx="10906" cy="10906"/>
      </dsp:txXfrm>
    </dsp:sp>
    <dsp:sp modelId="{3D0DDE08-9A63-4374-BCC7-EEDCCE8D5632}">
      <dsp:nvSpPr>
        <dsp:cNvPr id="0" name=""/>
        <dsp:cNvSpPr/>
      </dsp:nvSpPr>
      <dsp:spPr>
        <a:xfrm>
          <a:off x="853448" y="4466697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4536473"/>
        <a:ext cx="10906" cy="10906"/>
      </dsp:txXfrm>
    </dsp:sp>
    <dsp:sp modelId="{E29A36AC-BACB-4DC8-B8DC-FF1F24433D2A}">
      <dsp:nvSpPr>
        <dsp:cNvPr id="0" name=""/>
        <dsp:cNvSpPr/>
      </dsp:nvSpPr>
      <dsp:spPr>
        <a:xfrm>
          <a:off x="853448" y="3289958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3359734"/>
        <a:ext cx="10906" cy="10906"/>
      </dsp:txXfrm>
    </dsp:sp>
    <dsp:sp modelId="{365BF51B-E5E0-4FDB-B029-F5D96A30772C}">
      <dsp:nvSpPr>
        <dsp:cNvPr id="0" name=""/>
        <dsp:cNvSpPr/>
      </dsp:nvSpPr>
      <dsp:spPr>
        <a:xfrm>
          <a:off x="1800971" y="3139500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3209276"/>
        <a:ext cx="10906" cy="10906"/>
      </dsp:txXfrm>
    </dsp:sp>
    <dsp:sp modelId="{0EBF19AC-6077-4BED-83A7-01BE4E5B1879}">
      <dsp:nvSpPr>
        <dsp:cNvPr id="0" name=""/>
        <dsp:cNvSpPr/>
      </dsp:nvSpPr>
      <dsp:spPr>
        <a:xfrm>
          <a:off x="3696018" y="2989042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9525" y="3058818"/>
        <a:ext cx="10906" cy="10906"/>
      </dsp:txXfrm>
    </dsp:sp>
    <dsp:sp modelId="{ED0D8A7D-5EE4-49F8-BAFE-585629AB06D7}">
      <dsp:nvSpPr>
        <dsp:cNvPr id="0" name=""/>
        <dsp:cNvSpPr/>
      </dsp:nvSpPr>
      <dsp:spPr>
        <a:xfrm>
          <a:off x="3696018" y="2838584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9525" y="2908360"/>
        <a:ext cx="10906" cy="10906"/>
      </dsp:txXfrm>
    </dsp:sp>
    <dsp:sp modelId="{FF613C57-1369-4D6E-9A25-E07BCA09ABD3}">
      <dsp:nvSpPr>
        <dsp:cNvPr id="0" name=""/>
        <dsp:cNvSpPr/>
      </dsp:nvSpPr>
      <dsp:spPr>
        <a:xfrm>
          <a:off x="2748495" y="2943322"/>
          <a:ext cx="15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7920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3507" y="2985094"/>
        <a:ext cx="7896" cy="7896"/>
      </dsp:txXfrm>
    </dsp:sp>
    <dsp:sp modelId="{80029DD3-6BB9-4E96-B6F3-0B262B09D61D}">
      <dsp:nvSpPr>
        <dsp:cNvPr id="0" name=""/>
        <dsp:cNvSpPr/>
      </dsp:nvSpPr>
      <dsp:spPr>
        <a:xfrm>
          <a:off x="1800971" y="2989042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3058818"/>
        <a:ext cx="10906" cy="10906"/>
      </dsp:txXfrm>
    </dsp:sp>
    <dsp:sp modelId="{F6F42862-36AA-490E-9FC7-6D0163BFEAE1}">
      <dsp:nvSpPr>
        <dsp:cNvPr id="0" name=""/>
        <dsp:cNvSpPr/>
      </dsp:nvSpPr>
      <dsp:spPr>
        <a:xfrm>
          <a:off x="853448" y="3139500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3209276"/>
        <a:ext cx="10906" cy="10906"/>
      </dsp:txXfrm>
    </dsp:sp>
    <dsp:sp modelId="{E210781C-3EEC-4D9A-8EFC-F40F079AEA38}">
      <dsp:nvSpPr>
        <dsp:cNvPr id="0" name=""/>
        <dsp:cNvSpPr/>
      </dsp:nvSpPr>
      <dsp:spPr>
        <a:xfrm>
          <a:off x="853448" y="1962761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2032537"/>
        <a:ext cx="10906" cy="10906"/>
      </dsp:txXfrm>
    </dsp:sp>
    <dsp:sp modelId="{4FA1530E-342E-4D9E-9DBE-A47FBE61C905}">
      <dsp:nvSpPr>
        <dsp:cNvPr id="0" name=""/>
        <dsp:cNvSpPr/>
      </dsp:nvSpPr>
      <dsp:spPr>
        <a:xfrm>
          <a:off x="1800971" y="1812303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1882079"/>
        <a:ext cx="10906" cy="10906"/>
      </dsp:txXfrm>
    </dsp:sp>
    <dsp:sp modelId="{E73658A3-7199-41CF-BA16-4C447236A895}">
      <dsp:nvSpPr>
        <dsp:cNvPr id="0" name=""/>
        <dsp:cNvSpPr/>
      </dsp:nvSpPr>
      <dsp:spPr>
        <a:xfrm>
          <a:off x="2748495" y="1616125"/>
          <a:ext cx="15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7920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3507" y="1657897"/>
        <a:ext cx="7896" cy="7896"/>
      </dsp:txXfrm>
    </dsp:sp>
    <dsp:sp modelId="{D5FBE848-2E1F-4EF7-A504-6CE3D5F0785C}">
      <dsp:nvSpPr>
        <dsp:cNvPr id="0" name=""/>
        <dsp:cNvSpPr/>
      </dsp:nvSpPr>
      <dsp:spPr>
        <a:xfrm>
          <a:off x="1800971" y="1661845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1731621"/>
        <a:ext cx="10906" cy="10906"/>
      </dsp:txXfrm>
    </dsp:sp>
    <dsp:sp modelId="{66D17725-C4B6-4E97-9655-40C597F690BD}">
      <dsp:nvSpPr>
        <dsp:cNvPr id="0" name=""/>
        <dsp:cNvSpPr/>
      </dsp:nvSpPr>
      <dsp:spPr>
        <a:xfrm>
          <a:off x="853448" y="1812303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1882079"/>
        <a:ext cx="10906" cy="10906"/>
      </dsp:txXfrm>
    </dsp:sp>
    <dsp:sp modelId="{81D1B136-32CE-4B6F-9421-6363A6386A42}">
      <dsp:nvSpPr>
        <dsp:cNvPr id="0" name=""/>
        <dsp:cNvSpPr/>
      </dsp:nvSpPr>
      <dsp:spPr>
        <a:xfrm>
          <a:off x="853448" y="635565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705340"/>
        <a:ext cx="10906" cy="10906"/>
      </dsp:txXfrm>
    </dsp:sp>
    <dsp:sp modelId="{3E077025-22EE-4B5D-A1FE-A7D3066FCED5}">
      <dsp:nvSpPr>
        <dsp:cNvPr id="0" name=""/>
        <dsp:cNvSpPr/>
      </dsp:nvSpPr>
      <dsp:spPr>
        <a:xfrm>
          <a:off x="1800971" y="485107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554883"/>
        <a:ext cx="10906" cy="10906"/>
      </dsp:txXfrm>
    </dsp:sp>
    <dsp:sp modelId="{9C47199C-1DE7-43CA-A4F6-001DA5BB918A}">
      <dsp:nvSpPr>
        <dsp:cNvPr id="0" name=""/>
        <dsp:cNvSpPr/>
      </dsp:nvSpPr>
      <dsp:spPr>
        <a:xfrm>
          <a:off x="2748495" y="288929"/>
          <a:ext cx="15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7920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3507" y="330701"/>
        <a:ext cx="7896" cy="7896"/>
      </dsp:txXfrm>
    </dsp:sp>
    <dsp:sp modelId="{C3B7903B-AE06-40F8-BA71-BD2EE8EACAAB}">
      <dsp:nvSpPr>
        <dsp:cNvPr id="0" name=""/>
        <dsp:cNvSpPr/>
      </dsp:nvSpPr>
      <dsp:spPr>
        <a:xfrm>
          <a:off x="1800971" y="334649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404425"/>
        <a:ext cx="10906" cy="10906"/>
      </dsp:txXfrm>
    </dsp:sp>
    <dsp:sp modelId="{A9DC7978-B4BA-4F5B-B5B7-7947B88DFB21}">
      <dsp:nvSpPr>
        <dsp:cNvPr id="0" name=""/>
        <dsp:cNvSpPr/>
      </dsp:nvSpPr>
      <dsp:spPr>
        <a:xfrm>
          <a:off x="853448" y="485107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554883"/>
        <a:ext cx="10906" cy="10906"/>
      </dsp:txXfrm>
    </dsp:sp>
    <dsp:sp modelId="{92D89B63-C9B4-4F5A-AA4D-F63A27C1E3F0}">
      <dsp:nvSpPr>
        <dsp:cNvPr id="0" name=""/>
        <dsp:cNvSpPr/>
      </dsp:nvSpPr>
      <dsp:spPr>
        <a:xfrm rot="16200000">
          <a:off x="99575" y="515198"/>
          <a:ext cx="1267013" cy="240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1</a:t>
          </a:r>
        </a:p>
      </dsp:txBody>
      <dsp:txXfrm>
        <a:off x="99575" y="515198"/>
        <a:ext cx="1267013" cy="240732"/>
      </dsp:txXfrm>
    </dsp:sp>
    <dsp:sp modelId="{4E7DCC6C-4A9B-4943-A32D-1761EC332B87}">
      <dsp:nvSpPr>
        <dsp:cNvPr id="0" name=""/>
        <dsp:cNvSpPr/>
      </dsp:nvSpPr>
      <dsp:spPr>
        <a:xfrm>
          <a:off x="1011369" y="364740"/>
          <a:ext cx="789602" cy="240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L1 Bullet</a:t>
          </a:r>
        </a:p>
      </dsp:txBody>
      <dsp:txXfrm>
        <a:off x="1011369" y="364740"/>
        <a:ext cx="789602" cy="240732"/>
      </dsp:txXfrm>
    </dsp:sp>
    <dsp:sp modelId="{B6DCFF3E-C26D-4145-BD02-4A3F51898A8F}">
      <dsp:nvSpPr>
        <dsp:cNvPr id="0" name=""/>
        <dsp:cNvSpPr/>
      </dsp:nvSpPr>
      <dsp:spPr>
        <a:xfrm>
          <a:off x="1958892" y="214283"/>
          <a:ext cx="789602" cy="240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214283"/>
        <a:ext cx="789602" cy="240732"/>
      </dsp:txXfrm>
    </dsp:sp>
    <dsp:sp modelId="{FF95170E-4F3F-4EC5-B4F5-B6D2A57FAE2D}">
      <dsp:nvSpPr>
        <dsp:cNvPr id="0" name=""/>
        <dsp:cNvSpPr/>
      </dsp:nvSpPr>
      <dsp:spPr>
        <a:xfrm>
          <a:off x="2906415" y="214283"/>
          <a:ext cx="789602" cy="240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bullet</a:t>
          </a:r>
        </a:p>
      </dsp:txBody>
      <dsp:txXfrm>
        <a:off x="2906415" y="214283"/>
        <a:ext cx="789602" cy="240732"/>
      </dsp:txXfrm>
    </dsp:sp>
    <dsp:sp modelId="{D65C8FCB-E879-41E2-A9C5-4B4B959A0FEC}">
      <dsp:nvSpPr>
        <dsp:cNvPr id="0" name=""/>
        <dsp:cNvSpPr/>
      </dsp:nvSpPr>
      <dsp:spPr>
        <a:xfrm>
          <a:off x="1958892" y="515198"/>
          <a:ext cx="789602" cy="240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515198"/>
        <a:ext cx="789602" cy="240732"/>
      </dsp:txXfrm>
    </dsp:sp>
    <dsp:sp modelId="{DA66D2EA-2907-43AD-B701-673829F3FD4C}">
      <dsp:nvSpPr>
        <dsp:cNvPr id="0" name=""/>
        <dsp:cNvSpPr/>
      </dsp:nvSpPr>
      <dsp:spPr>
        <a:xfrm>
          <a:off x="1011369" y="665656"/>
          <a:ext cx="789602" cy="240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L1 Bullet</a:t>
          </a:r>
        </a:p>
      </dsp:txBody>
      <dsp:txXfrm>
        <a:off x="1011369" y="665656"/>
        <a:ext cx="789602" cy="240732"/>
      </dsp:txXfrm>
    </dsp:sp>
    <dsp:sp modelId="{DFC4F021-05FC-49E7-84C6-8506327B69DA}">
      <dsp:nvSpPr>
        <dsp:cNvPr id="0" name=""/>
        <dsp:cNvSpPr/>
      </dsp:nvSpPr>
      <dsp:spPr>
        <a:xfrm rot="16200000">
          <a:off x="99575" y="1842395"/>
          <a:ext cx="1267013" cy="240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2</a:t>
          </a:r>
        </a:p>
      </dsp:txBody>
      <dsp:txXfrm>
        <a:off x="99575" y="1842395"/>
        <a:ext cx="1267013" cy="240732"/>
      </dsp:txXfrm>
    </dsp:sp>
    <dsp:sp modelId="{B9C97286-44AD-4176-890B-C58ECAF5E155}">
      <dsp:nvSpPr>
        <dsp:cNvPr id="0" name=""/>
        <dsp:cNvSpPr/>
      </dsp:nvSpPr>
      <dsp:spPr>
        <a:xfrm>
          <a:off x="1011369" y="1691937"/>
          <a:ext cx="789602" cy="240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L2 Bullet</a:t>
          </a:r>
        </a:p>
      </dsp:txBody>
      <dsp:txXfrm>
        <a:off x="1011369" y="1691937"/>
        <a:ext cx="789602" cy="240732"/>
      </dsp:txXfrm>
    </dsp:sp>
    <dsp:sp modelId="{3C68DF00-E6C9-4311-B2D1-8D59C6F5BEF4}">
      <dsp:nvSpPr>
        <dsp:cNvPr id="0" name=""/>
        <dsp:cNvSpPr/>
      </dsp:nvSpPr>
      <dsp:spPr>
        <a:xfrm>
          <a:off x="1958892" y="1541479"/>
          <a:ext cx="789602" cy="240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1541479"/>
        <a:ext cx="789602" cy="240732"/>
      </dsp:txXfrm>
    </dsp:sp>
    <dsp:sp modelId="{9D885E11-E422-460A-BEC2-69396D4891D1}">
      <dsp:nvSpPr>
        <dsp:cNvPr id="0" name=""/>
        <dsp:cNvSpPr/>
      </dsp:nvSpPr>
      <dsp:spPr>
        <a:xfrm>
          <a:off x="2906415" y="1541479"/>
          <a:ext cx="789602" cy="240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bullet</a:t>
          </a:r>
        </a:p>
      </dsp:txBody>
      <dsp:txXfrm>
        <a:off x="2906415" y="1541479"/>
        <a:ext cx="789602" cy="240732"/>
      </dsp:txXfrm>
    </dsp:sp>
    <dsp:sp modelId="{A7959258-18C4-4546-98CD-C794394D4A01}">
      <dsp:nvSpPr>
        <dsp:cNvPr id="0" name=""/>
        <dsp:cNvSpPr/>
      </dsp:nvSpPr>
      <dsp:spPr>
        <a:xfrm>
          <a:off x="1958892" y="1842395"/>
          <a:ext cx="789602" cy="240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1842395"/>
        <a:ext cx="789602" cy="240732"/>
      </dsp:txXfrm>
    </dsp:sp>
    <dsp:sp modelId="{19D652B1-3252-41E8-9CD7-C68CA8A67FAE}">
      <dsp:nvSpPr>
        <dsp:cNvPr id="0" name=""/>
        <dsp:cNvSpPr/>
      </dsp:nvSpPr>
      <dsp:spPr>
        <a:xfrm>
          <a:off x="1011369" y="1992853"/>
          <a:ext cx="789602" cy="240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L2 Bullet</a:t>
          </a:r>
        </a:p>
      </dsp:txBody>
      <dsp:txXfrm>
        <a:off x="1011369" y="1992853"/>
        <a:ext cx="789602" cy="240732"/>
      </dsp:txXfrm>
    </dsp:sp>
    <dsp:sp modelId="{81F3E16D-58C8-4950-8FD5-CA1C47F1FFBE}">
      <dsp:nvSpPr>
        <dsp:cNvPr id="0" name=""/>
        <dsp:cNvSpPr/>
      </dsp:nvSpPr>
      <dsp:spPr>
        <a:xfrm rot="16200000">
          <a:off x="99575" y="3169592"/>
          <a:ext cx="1267013" cy="240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3</a:t>
          </a:r>
        </a:p>
      </dsp:txBody>
      <dsp:txXfrm>
        <a:off x="99575" y="3169592"/>
        <a:ext cx="1267013" cy="240732"/>
      </dsp:txXfrm>
    </dsp:sp>
    <dsp:sp modelId="{1723579B-6B64-41C6-9B62-DA536A244DA5}">
      <dsp:nvSpPr>
        <dsp:cNvPr id="0" name=""/>
        <dsp:cNvSpPr/>
      </dsp:nvSpPr>
      <dsp:spPr>
        <a:xfrm>
          <a:off x="1011369" y="3019134"/>
          <a:ext cx="789602" cy="240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L3 Bullet</a:t>
          </a:r>
        </a:p>
      </dsp:txBody>
      <dsp:txXfrm>
        <a:off x="1011369" y="3019134"/>
        <a:ext cx="789602" cy="240732"/>
      </dsp:txXfrm>
    </dsp:sp>
    <dsp:sp modelId="{13B7B0B6-2082-4904-891C-14FB2448D97E}">
      <dsp:nvSpPr>
        <dsp:cNvPr id="0" name=""/>
        <dsp:cNvSpPr/>
      </dsp:nvSpPr>
      <dsp:spPr>
        <a:xfrm>
          <a:off x="1958892" y="2868676"/>
          <a:ext cx="789602" cy="240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2868676"/>
        <a:ext cx="789602" cy="240732"/>
      </dsp:txXfrm>
    </dsp:sp>
    <dsp:sp modelId="{077CA0D7-1251-4534-AA06-B7F0020DADED}">
      <dsp:nvSpPr>
        <dsp:cNvPr id="0" name=""/>
        <dsp:cNvSpPr/>
      </dsp:nvSpPr>
      <dsp:spPr>
        <a:xfrm>
          <a:off x="2906415" y="2868676"/>
          <a:ext cx="789602" cy="240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bullet</a:t>
          </a:r>
        </a:p>
      </dsp:txBody>
      <dsp:txXfrm>
        <a:off x="2906415" y="2868676"/>
        <a:ext cx="789602" cy="240732"/>
      </dsp:txXfrm>
    </dsp:sp>
    <dsp:sp modelId="{E9526BEA-E509-432D-812C-E243A52D68F6}">
      <dsp:nvSpPr>
        <dsp:cNvPr id="0" name=""/>
        <dsp:cNvSpPr/>
      </dsp:nvSpPr>
      <dsp:spPr>
        <a:xfrm>
          <a:off x="3853939" y="2718218"/>
          <a:ext cx="789602" cy="240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</a:t>
          </a:r>
          <a:r>
            <a:rPr lang="en-US" sz="900" kern="1200" dirty="0" err="1"/>
            <a:t>Sub</a:t>
          </a:r>
          <a:r>
            <a:rPr lang="en-US" sz="900" kern="1200" dirty="0"/>
            <a:t> bullet</a:t>
          </a:r>
        </a:p>
      </dsp:txBody>
      <dsp:txXfrm>
        <a:off x="3853939" y="2718218"/>
        <a:ext cx="789602" cy="240732"/>
      </dsp:txXfrm>
    </dsp:sp>
    <dsp:sp modelId="{DA2211DB-5458-488A-BDCA-7AEE161A27A2}">
      <dsp:nvSpPr>
        <dsp:cNvPr id="0" name=""/>
        <dsp:cNvSpPr/>
      </dsp:nvSpPr>
      <dsp:spPr>
        <a:xfrm>
          <a:off x="3853939" y="3019134"/>
          <a:ext cx="789602" cy="240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Sub Sub bullet</a:t>
          </a:r>
          <a:endParaRPr lang="en-US" sz="900" kern="1200" dirty="0"/>
        </a:p>
      </dsp:txBody>
      <dsp:txXfrm>
        <a:off x="3853939" y="3019134"/>
        <a:ext cx="789602" cy="240732"/>
      </dsp:txXfrm>
    </dsp:sp>
    <dsp:sp modelId="{CA64D206-6515-414E-9EB1-DA7BA5650B78}">
      <dsp:nvSpPr>
        <dsp:cNvPr id="0" name=""/>
        <dsp:cNvSpPr/>
      </dsp:nvSpPr>
      <dsp:spPr>
        <a:xfrm>
          <a:off x="1958892" y="3169592"/>
          <a:ext cx="789602" cy="240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3169592"/>
        <a:ext cx="789602" cy="240732"/>
      </dsp:txXfrm>
    </dsp:sp>
    <dsp:sp modelId="{B00E78ED-2337-45C2-B597-4E96144189EC}">
      <dsp:nvSpPr>
        <dsp:cNvPr id="0" name=""/>
        <dsp:cNvSpPr/>
      </dsp:nvSpPr>
      <dsp:spPr>
        <a:xfrm>
          <a:off x="1011369" y="3320049"/>
          <a:ext cx="789602" cy="240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L3 Bullet</a:t>
          </a:r>
        </a:p>
      </dsp:txBody>
      <dsp:txXfrm>
        <a:off x="1011369" y="3320049"/>
        <a:ext cx="789602" cy="240732"/>
      </dsp:txXfrm>
    </dsp:sp>
    <dsp:sp modelId="{B74546A5-7EBC-44A3-9C3A-F0FB0B661D88}">
      <dsp:nvSpPr>
        <dsp:cNvPr id="0" name=""/>
        <dsp:cNvSpPr/>
      </dsp:nvSpPr>
      <dsp:spPr>
        <a:xfrm rot="16200000">
          <a:off x="99575" y="4496788"/>
          <a:ext cx="1267013" cy="240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4</a:t>
          </a:r>
        </a:p>
      </dsp:txBody>
      <dsp:txXfrm>
        <a:off x="99575" y="4496788"/>
        <a:ext cx="1267013" cy="240732"/>
      </dsp:txXfrm>
    </dsp:sp>
    <dsp:sp modelId="{8EC9E6DB-1999-4E1D-8CBA-8A04F8FA3297}">
      <dsp:nvSpPr>
        <dsp:cNvPr id="0" name=""/>
        <dsp:cNvSpPr/>
      </dsp:nvSpPr>
      <dsp:spPr>
        <a:xfrm>
          <a:off x="1011369" y="4346330"/>
          <a:ext cx="789602" cy="240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L4 Bullet</a:t>
          </a:r>
        </a:p>
      </dsp:txBody>
      <dsp:txXfrm>
        <a:off x="1011369" y="4346330"/>
        <a:ext cx="789602" cy="240732"/>
      </dsp:txXfrm>
    </dsp:sp>
    <dsp:sp modelId="{C2D0CEAD-5C77-4F94-9123-57B368DFAF08}">
      <dsp:nvSpPr>
        <dsp:cNvPr id="0" name=""/>
        <dsp:cNvSpPr/>
      </dsp:nvSpPr>
      <dsp:spPr>
        <a:xfrm>
          <a:off x="1958892" y="4195872"/>
          <a:ext cx="789602" cy="240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4195872"/>
        <a:ext cx="789602" cy="240732"/>
      </dsp:txXfrm>
    </dsp:sp>
    <dsp:sp modelId="{A2FE336B-99FD-4314-98F9-9583D3ABA982}">
      <dsp:nvSpPr>
        <dsp:cNvPr id="0" name=""/>
        <dsp:cNvSpPr/>
      </dsp:nvSpPr>
      <dsp:spPr>
        <a:xfrm>
          <a:off x="2906415" y="4195872"/>
          <a:ext cx="789602" cy="2407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bullet</a:t>
          </a:r>
        </a:p>
      </dsp:txBody>
      <dsp:txXfrm>
        <a:off x="2906415" y="4195872"/>
        <a:ext cx="789602" cy="240732"/>
      </dsp:txXfrm>
    </dsp:sp>
    <dsp:sp modelId="{AEC54C67-7BB1-4FE5-8038-330CF20FEB78}">
      <dsp:nvSpPr>
        <dsp:cNvPr id="0" name=""/>
        <dsp:cNvSpPr/>
      </dsp:nvSpPr>
      <dsp:spPr>
        <a:xfrm>
          <a:off x="1958892" y="4496788"/>
          <a:ext cx="789602" cy="2407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4496788"/>
        <a:ext cx="789602" cy="240732"/>
      </dsp:txXfrm>
    </dsp:sp>
    <dsp:sp modelId="{F741CD52-CEC5-48BF-8814-F2642F20A241}">
      <dsp:nvSpPr>
        <dsp:cNvPr id="0" name=""/>
        <dsp:cNvSpPr/>
      </dsp:nvSpPr>
      <dsp:spPr>
        <a:xfrm>
          <a:off x="1011369" y="4647246"/>
          <a:ext cx="789602" cy="2407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L4 Bullet</a:t>
          </a:r>
        </a:p>
      </dsp:txBody>
      <dsp:txXfrm>
        <a:off x="1011369" y="4647246"/>
        <a:ext cx="789602" cy="24073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6119F-29C1-4EB9-ACF2-EC14132375E2}">
      <dsp:nvSpPr>
        <dsp:cNvPr id="0" name=""/>
        <dsp:cNvSpPr/>
      </dsp:nvSpPr>
      <dsp:spPr>
        <a:xfrm>
          <a:off x="853448" y="4617154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4686930"/>
        <a:ext cx="10906" cy="10906"/>
      </dsp:txXfrm>
    </dsp:sp>
    <dsp:sp modelId="{6A46D82A-6DA3-4123-AA1F-930BF80DADA8}">
      <dsp:nvSpPr>
        <dsp:cNvPr id="0" name=""/>
        <dsp:cNvSpPr/>
      </dsp:nvSpPr>
      <dsp:spPr>
        <a:xfrm>
          <a:off x="1800971" y="4466697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4536473"/>
        <a:ext cx="10906" cy="10906"/>
      </dsp:txXfrm>
    </dsp:sp>
    <dsp:sp modelId="{C27DB178-10FF-40FC-A365-F45852F748E5}">
      <dsp:nvSpPr>
        <dsp:cNvPr id="0" name=""/>
        <dsp:cNvSpPr/>
      </dsp:nvSpPr>
      <dsp:spPr>
        <a:xfrm>
          <a:off x="2748495" y="4270519"/>
          <a:ext cx="15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7920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3507" y="4312291"/>
        <a:ext cx="7896" cy="7896"/>
      </dsp:txXfrm>
    </dsp:sp>
    <dsp:sp modelId="{9770870A-A32C-4BE8-B059-F3A688C6F965}">
      <dsp:nvSpPr>
        <dsp:cNvPr id="0" name=""/>
        <dsp:cNvSpPr/>
      </dsp:nvSpPr>
      <dsp:spPr>
        <a:xfrm>
          <a:off x="1800971" y="4316239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4386015"/>
        <a:ext cx="10906" cy="10906"/>
      </dsp:txXfrm>
    </dsp:sp>
    <dsp:sp modelId="{3D0DDE08-9A63-4374-BCC7-EEDCCE8D5632}">
      <dsp:nvSpPr>
        <dsp:cNvPr id="0" name=""/>
        <dsp:cNvSpPr/>
      </dsp:nvSpPr>
      <dsp:spPr>
        <a:xfrm>
          <a:off x="853448" y="4466697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4536473"/>
        <a:ext cx="10906" cy="10906"/>
      </dsp:txXfrm>
    </dsp:sp>
    <dsp:sp modelId="{E29A36AC-BACB-4DC8-B8DC-FF1F24433D2A}">
      <dsp:nvSpPr>
        <dsp:cNvPr id="0" name=""/>
        <dsp:cNvSpPr/>
      </dsp:nvSpPr>
      <dsp:spPr>
        <a:xfrm>
          <a:off x="853448" y="3289958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3359734"/>
        <a:ext cx="10906" cy="10906"/>
      </dsp:txXfrm>
    </dsp:sp>
    <dsp:sp modelId="{365BF51B-E5E0-4FDB-B029-F5D96A30772C}">
      <dsp:nvSpPr>
        <dsp:cNvPr id="0" name=""/>
        <dsp:cNvSpPr/>
      </dsp:nvSpPr>
      <dsp:spPr>
        <a:xfrm>
          <a:off x="1800971" y="3139500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3209276"/>
        <a:ext cx="10906" cy="10906"/>
      </dsp:txXfrm>
    </dsp:sp>
    <dsp:sp modelId="{0EBF19AC-6077-4BED-83A7-01BE4E5B1879}">
      <dsp:nvSpPr>
        <dsp:cNvPr id="0" name=""/>
        <dsp:cNvSpPr/>
      </dsp:nvSpPr>
      <dsp:spPr>
        <a:xfrm>
          <a:off x="3696018" y="2989042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9525" y="3058818"/>
        <a:ext cx="10906" cy="10906"/>
      </dsp:txXfrm>
    </dsp:sp>
    <dsp:sp modelId="{ED0D8A7D-5EE4-49F8-BAFE-585629AB06D7}">
      <dsp:nvSpPr>
        <dsp:cNvPr id="0" name=""/>
        <dsp:cNvSpPr/>
      </dsp:nvSpPr>
      <dsp:spPr>
        <a:xfrm>
          <a:off x="3696018" y="2838584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69525" y="2908360"/>
        <a:ext cx="10906" cy="10906"/>
      </dsp:txXfrm>
    </dsp:sp>
    <dsp:sp modelId="{FF613C57-1369-4D6E-9A25-E07BCA09ABD3}">
      <dsp:nvSpPr>
        <dsp:cNvPr id="0" name=""/>
        <dsp:cNvSpPr/>
      </dsp:nvSpPr>
      <dsp:spPr>
        <a:xfrm>
          <a:off x="2748495" y="2943322"/>
          <a:ext cx="15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7920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3507" y="2985094"/>
        <a:ext cx="7896" cy="7896"/>
      </dsp:txXfrm>
    </dsp:sp>
    <dsp:sp modelId="{80029DD3-6BB9-4E96-B6F3-0B262B09D61D}">
      <dsp:nvSpPr>
        <dsp:cNvPr id="0" name=""/>
        <dsp:cNvSpPr/>
      </dsp:nvSpPr>
      <dsp:spPr>
        <a:xfrm>
          <a:off x="1800971" y="2989042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3058818"/>
        <a:ext cx="10906" cy="10906"/>
      </dsp:txXfrm>
    </dsp:sp>
    <dsp:sp modelId="{F6F42862-36AA-490E-9FC7-6D0163BFEAE1}">
      <dsp:nvSpPr>
        <dsp:cNvPr id="0" name=""/>
        <dsp:cNvSpPr/>
      </dsp:nvSpPr>
      <dsp:spPr>
        <a:xfrm>
          <a:off x="853448" y="3139500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3209276"/>
        <a:ext cx="10906" cy="10906"/>
      </dsp:txXfrm>
    </dsp:sp>
    <dsp:sp modelId="{E210781C-3EEC-4D9A-8EFC-F40F079AEA38}">
      <dsp:nvSpPr>
        <dsp:cNvPr id="0" name=""/>
        <dsp:cNvSpPr/>
      </dsp:nvSpPr>
      <dsp:spPr>
        <a:xfrm>
          <a:off x="853448" y="1962761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2032537"/>
        <a:ext cx="10906" cy="10906"/>
      </dsp:txXfrm>
    </dsp:sp>
    <dsp:sp modelId="{4FA1530E-342E-4D9E-9DBE-A47FBE61C905}">
      <dsp:nvSpPr>
        <dsp:cNvPr id="0" name=""/>
        <dsp:cNvSpPr/>
      </dsp:nvSpPr>
      <dsp:spPr>
        <a:xfrm>
          <a:off x="1800971" y="1812303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1882079"/>
        <a:ext cx="10906" cy="10906"/>
      </dsp:txXfrm>
    </dsp:sp>
    <dsp:sp modelId="{E73658A3-7199-41CF-BA16-4C447236A895}">
      <dsp:nvSpPr>
        <dsp:cNvPr id="0" name=""/>
        <dsp:cNvSpPr/>
      </dsp:nvSpPr>
      <dsp:spPr>
        <a:xfrm>
          <a:off x="2748495" y="1616125"/>
          <a:ext cx="15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7920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3507" y="1657897"/>
        <a:ext cx="7896" cy="7896"/>
      </dsp:txXfrm>
    </dsp:sp>
    <dsp:sp modelId="{D5FBE848-2E1F-4EF7-A504-6CE3D5F0785C}">
      <dsp:nvSpPr>
        <dsp:cNvPr id="0" name=""/>
        <dsp:cNvSpPr/>
      </dsp:nvSpPr>
      <dsp:spPr>
        <a:xfrm>
          <a:off x="1800971" y="1661845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1731621"/>
        <a:ext cx="10906" cy="10906"/>
      </dsp:txXfrm>
    </dsp:sp>
    <dsp:sp modelId="{66D17725-C4B6-4E97-9655-40C597F690BD}">
      <dsp:nvSpPr>
        <dsp:cNvPr id="0" name=""/>
        <dsp:cNvSpPr/>
      </dsp:nvSpPr>
      <dsp:spPr>
        <a:xfrm>
          <a:off x="853448" y="1812303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1882079"/>
        <a:ext cx="10906" cy="10906"/>
      </dsp:txXfrm>
    </dsp:sp>
    <dsp:sp modelId="{81D1B136-32CE-4B6F-9421-6363A6386A42}">
      <dsp:nvSpPr>
        <dsp:cNvPr id="0" name=""/>
        <dsp:cNvSpPr/>
      </dsp:nvSpPr>
      <dsp:spPr>
        <a:xfrm>
          <a:off x="853448" y="635565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705340"/>
        <a:ext cx="10906" cy="10906"/>
      </dsp:txXfrm>
    </dsp:sp>
    <dsp:sp modelId="{3E077025-22EE-4B5D-A1FE-A7D3066FCED5}">
      <dsp:nvSpPr>
        <dsp:cNvPr id="0" name=""/>
        <dsp:cNvSpPr/>
      </dsp:nvSpPr>
      <dsp:spPr>
        <a:xfrm>
          <a:off x="1800971" y="485107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60" y="0"/>
              </a:lnTo>
              <a:lnTo>
                <a:pt x="78960" y="150457"/>
              </a:lnTo>
              <a:lnTo>
                <a:pt x="157920" y="15045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554883"/>
        <a:ext cx="10906" cy="10906"/>
      </dsp:txXfrm>
    </dsp:sp>
    <dsp:sp modelId="{9C47199C-1DE7-43CA-A4F6-001DA5BB918A}">
      <dsp:nvSpPr>
        <dsp:cNvPr id="0" name=""/>
        <dsp:cNvSpPr/>
      </dsp:nvSpPr>
      <dsp:spPr>
        <a:xfrm>
          <a:off x="2748495" y="288929"/>
          <a:ext cx="1579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7920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3507" y="330701"/>
        <a:ext cx="7896" cy="7896"/>
      </dsp:txXfrm>
    </dsp:sp>
    <dsp:sp modelId="{C3B7903B-AE06-40F8-BA71-BD2EE8EACAAB}">
      <dsp:nvSpPr>
        <dsp:cNvPr id="0" name=""/>
        <dsp:cNvSpPr/>
      </dsp:nvSpPr>
      <dsp:spPr>
        <a:xfrm>
          <a:off x="1800971" y="334649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74479" y="404425"/>
        <a:ext cx="10906" cy="10906"/>
      </dsp:txXfrm>
    </dsp:sp>
    <dsp:sp modelId="{A9DC7978-B4BA-4F5B-B5B7-7947B88DFB21}">
      <dsp:nvSpPr>
        <dsp:cNvPr id="0" name=""/>
        <dsp:cNvSpPr/>
      </dsp:nvSpPr>
      <dsp:spPr>
        <a:xfrm>
          <a:off x="853448" y="485107"/>
          <a:ext cx="157920" cy="150457"/>
        </a:xfrm>
        <a:custGeom>
          <a:avLst/>
          <a:gdLst/>
          <a:ahLst/>
          <a:cxnLst/>
          <a:rect l="0" t="0" r="0" b="0"/>
          <a:pathLst>
            <a:path>
              <a:moveTo>
                <a:pt x="0" y="150457"/>
              </a:moveTo>
              <a:lnTo>
                <a:pt x="78960" y="150457"/>
              </a:lnTo>
              <a:lnTo>
                <a:pt x="78960" y="0"/>
              </a:lnTo>
              <a:lnTo>
                <a:pt x="157920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26955" y="554883"/>
        <a:ext cx="10906" cy="10906"/>
      </dsp:txXfrm>
    </dsp:sp>
    <dsp:sp modelId="{92D89B63-C9B4-4F5A-AA4D-F63A27C1E3F0}">
      <dsp:nvSpPr>
        <dsp:cNvPr id="0" name=""/>
        <dsp:cNvSpPr/>
      </dsp:nvSpPr>
      <dsp:spPr>
        <a:xfrm rot="16200000">
          <a:off x="99575" y="515198"/>
          <a:ext cx="1267013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1</a:t>
          </a:r>
        </a:p>
      </dsp:txBody>
      <dsp:txXfrm>
        <a:off x="99575" y="515198"/>
        <a:ext cx="1267013" cy="240732"/>
      </dsp:txXfrm>
    </dsp:sp>
    <dsp:sp modelId="{4E7DCC6C-4A9B-4943-A32D-1761EC332B87}">
      <dsp:nvSpPr>
        <dsp:cNvPr id="0" name=""/>
        <dsp:cNvSpPr/>
      </dsp:nvSpPr>
      <dsp:spPr>
        <a:xfrm>
          <a:off x="1011369" y="364740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L1 Bullet</a:t>
          </a:r>
        </a:p>
      </dsp:txBody>
      <dsp:txXfrm>
        <a:off x="1011369" y="364740"/>
        <a:ext cx="789602" cy="240732"/>
      </dsp:txXfrm>
    </dsp:sp>
    <dsp:sp modelId="{B6DCFF3E-C26D-4145-BD02-4A3F51898A8F}">
      <dsp:nvSpPr>
        <dsp:cNvPr id="0" name=""/>
        <dsp:cNvSpPr/>
      </dsp:nvSpPr>
      <dsp:spPr>
        <a:xfrm>
          <a:off x="1958892" y="214283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214283"/>
        <a:ext cx="789602" cy="240732"/>
      </dsp:txXfrm>
    </dsp:sp>
    <dsp:sp modelId="{FF95170E-4F3F-4EC5-B4F5-B6D2A57FAE2D}">
      <dsp:nvSpPr>
        <dsp:cNvPr id="0" name=""/>
        <dsp:cNvSpPr/>
      </dsp:nvSpPr>
      <dsp:spPr>
        <a:xfrm>
          <a:off x="2906415" y="214283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bullet</a:t>
          </a:r>
        </a:p>
      </dsp:txBody>
      <dsp:txXfrm>
        <a:off x="2906415" y="214283"/>
        <a:ext cx="789602" cy="240732"/>
      </dsp:txXfrm>
    </dsp:sp>
    <dsp:sp modelId="{D65C8FCB-E879-41E2-A9C5-4B4B959A0FEC}">
      <dsp:nvSpPr>
        <dsp:cNvPr id="0" name=""/>
        <dsp:cNvSpPr/>
      </dsp:nvSpPr>
      <dsp:spPr>
        <a:xfrm>
          <a:off x="1958892" y="515198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515198"/>
        <a:ext cx="789602" cy="240732"/>
      </dsp:txXfrm>
    </dsp:sp>
    <dsp:sp modelId="{DA66D2EA-2907-43AD-B701-673829F3FD4C}">
      <dsp:nvSpPr>
        <dsp:cNvPr id="0" name=""/>
        <dsp:cNvSpPr/>
      </dsp:nvSpPr>
      <dsp:spPr>
        <a:xfrm>
          <a:off x="1011369" y="665656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L1 Bullet</a:t>
          </a:r>
        </a:p>
      </dsp:txBody>
      <dsp:txXfrm>
        <a:off x="1011369" y="665656"/>
        <a:ext cx="789602" cy="240732"/>
      </dsp:txXfrm>
    </dsp:sp>
    <dsp:sp modelId="{DFC4F021-05FC-49E7-84C6-8506327B69DA}">
      <dsp:nvSpPr>
        <dsp:cNvPr id="0" name=""/>
        <dsp:cNvSpPr/>
      </dsp:nvSpPr>
      <dsp:spPr>
        <a:xfrm rot="16200000">
          <a:off x="99575" y="1842395"/>
          <a:ext cx="1267013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2</a:t>
          </a:r>
        </a:p>
      </dsp:txBody>
      <dsp:txXfrm>
        <a:off x="99575" y="1842395"/>
        <a:ext cx="1267013" cy="240732"/>
      </dsp:txXfrm>
    </dsp:sp>
    <dsp:sp modelId="{B9C97286-44AD-4176-890B-C58ECAF5E155}">
      <dsp:nvSpPr>
        <dsp:cNvPr id="0" name=""/>
        <dsp:cNvSpPr/>
      </dsp:nvSpPr>
      <dsp:spPr>
        <a:xfrm>
          <a:off x="1011369" y="1691937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L2 Bullet</a:t>
          </a:r>
        </a:p>
      </dsp:txBody>
      <dsp:txXfrm>
        <a:off x="1011369" y="1691937"/>
        <a:ext cx="789602" cy="240732"/>
      </dsp:txXfrm>
    </dsp:sp>
    <dsp:sp modelId="{3C68DF00-E6C9-4311-B2D1-8D59C6F5BEF4}">
      <dsp:nvSpPr>
        <dsp:cNvPr id="0" name=""/>
        <dsp:cNvSpPr/>
      </dsp:nvSpPr>
      <dsp:spPr>
        <a:xfrm>
          <a:off x="1958892" y="1541479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1541479"/>
        <a:ext cx="789602" cy="240732"/>
      </dsp:txXfrm>
    </dsp:sp>
    <dsp:sp modelId="{9D885E11-E422-460A-BEC2-69396D4891D1}">
      <dsp:nvSpPr>
        <dsp:cNvPr id="0" name=""/>
        <dsp:cNvSpPr/>
      </dsp:nvSpPr>
      <dsp:spPr>
        <a:xfrm>
          <a:off x="2906415" y="1541479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bullet</a:t>
          </a:r>
        </a:p>
      </dsp:txBody>
      <dsp:txXfrm>
        <a:off x="2906415" y="1541479"/>
        <a:ext cx="789602" cy="240732"/>
      </dsp:txXfrm>
    </dsp:sp>
    <dsp:sp modelId="{A7959258-18C4-4546-98CD-C794394D4A01}">
      <dsp:nvSpPr>
        <dsp:cNvPr id="0" name=""/>
        <dsp:cNvSpPr/>
      </dsp:nvSpPr>
      <dsp:spPr>
        <a:xfrm>
          <a:off x="1958892" y="1842395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1842395"/>
        <a:ext cx="789602" cy="240732"/>
      </dsp:txXfrm>
    </dsp:sp>
    <dsp:sp modelId="{19D652B1-3252-41E8-9CD7-C68CA8A67FAE}">
      <dsp:nvSpPr>
        <dsp:cNvPr id="0" name=""/>
        <dsp:cNvSpPr/>
      </dsp:nvSpPr>
      <dsp:spPr>
        <a:xfrm>
          <a:off x="1011369" y="1992853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L2 Bullet</a:t>
          </a:r>
        </a:p>
      </dsp:txBody>
      <dsp:txXfrm>
        <a:off x="1011369" y="1992853"/>
        <a:ext cx="789602" cy="240732"/>
      </dsp:txXfrm>
    </dsp:sp>
    <dsp:sp modelId="{81F3E16D-58C8-4950-8FD5-CA1C47F1FFBE}">
      <dsp:nvSpPr>
        <dsp:cNvPr id="0" name=""/>
        <dsp:cNvSpPr/>
      </dsp:nvSpPr>
      <dsp:spPr>
        <a:xfrm rot="16200000">
          <a:off x="99575" y="3169592"/>
          <a:ext cx="1267013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3</a:t>
          </a:r>
        </a:p>
      </dsp:txBody>
      <dsp:txXfrm>
        <a:off x="99575" y="3169592"/>
        <a:ext cx="1267013" cy="240732"/>
      </dsp:txXfrm>
    </dsp:sp>
    <dsp:sp modelId="{1723579B-6B64-41C6-9B62-DA536A244DA5}">
      <dsp:nvSpPr>
        <dsp:cNvPr id="0" name=""/>
        <dsp:cNvSpPr/>
      </dsp:nvSpPr>
      <dsp:spPr>
        <a:xfrm>
          <a:off x="1011369" y="3019134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L3 Bullet</a:t>
          </a:r>
        </a:p>
      </dsp:txBody>
      <dsp:txXfrm>
        <a:off x="1011369" y="3019134"/>
        <a:ext cx="789602" cy="240732"/>
      </dsp:txXfrm>
    </dsp:sp>
    <dsp:sp modelId="{13B7B0B6-2082-4904-891C-14FB2448D97E}">
      <dsp:nvSpPr>
        <dsp:cNvPr id="0" name=""/>
        <dsp:cNvSpPr/>
      </dsp:nvSpPr>
      <dsp:spPr>
        <a:xfrm>
          <a:off x="1958892" y="2868676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2868676"/>
        <a:ext cx="789602" cy="240732"/>
      </dsp:txXfrm>
    </dsp:sp>
    <dsp:sp modelId="{077CA0D7-1251-4534-AA06-B7F0020DADED}">
      <dsp:nvSpPr>
        <dsp:cNvPr id="0" name=""/>
        <dsp:cNvSpPr/>
      </dsp:nvSpPr>
      <dsp:spPr>
        <a:xfrm>
          <a:off x="2906415" y="2868676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bullet</a:t>
          </a:r>
        </a:p>
      </dsp:txBody>
      <dsp:txXfrm>
        <a:off x="2906415" y="2868676"/>
        <a:ext cx="789602" cy="240732"/>
      </dsp:txXfrm>
    </dsp:sp>
    <dsp:sp modelId="{E9526BEA-E509-432D-812C-E243A52D68F6}">
      <dsp:nvSpPr>
        <dsp:cNvPr id="0" name=""/>
        <dsp:cNvSpPr/>
      </dsp:nvSpPr>
      <dsp:spPr>
        <a:xfrm>
          <a:off x="3853939" y="2718218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</a:t>
          </a:r>
          <a:r>
            <a:rPr lang="en-US" sz="900" kern="1200" dirty="0" err="1"/>
            <a:t>Sub</a:t>
          </a:r>
          <a:r>
            <a:rPr lang="en-US" sz="900" kern="1200" dirty="0"/>
            <a:t> bullet</a:t>
          </a:r>
        </a:p>
      </dsp:txBody>
      <dsp:txXfrm>
        <a:off x="3853939" y="2718218"/>
        <a:ext cx="789602" cy="240732"/>
      </dsp:txXfrm>
    </dsp:sp>
    <dsp:sp modelId="{DA2211DB-5458-488A-BDCA-7AEE161A27A2}">
      <dsp:nvSpPr>
        <dsp:cNvPr id="0" name=""/>
        <dsp:cNvSpPr/>
      </dsp:nvSpPr>
      <dsp:spPr>
        <a:xfrm>
          <a:off x="3853939" y="3019134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Sub Sub bullet</a:t>
          </a:r>
          <a:endParaRPr lang="en-US" sz="900" kern="1200" dirty="0"/>
        </a:p>
      </dsp:txBody>
      <dsp:txXfrm>
        <a:off x="3853939" y="3019134"/>
        <a:ext cx="789602" cy="240732"/>
      </dsp:txXfrm>
    </dsp:sp>
    <dsp:sp modelId="{CA64D206-6515-414E-9EB1-DA7BA5650B78}">
      <dsp:nvSpPr>
        <dsp:cNvPr id="0" name=""/>
        <dsp:cNvSpPr/>
      </dsp:nvSpPr>
      <dsp:spPr>
        <a:xfrm>
          <a:off x="1958892" y="3169592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3169592"/>
        <a:ext cx="789602" cy="240732"/>
      </dsp:txXfrm>
    </dsp:sp>
    <dsp:sp modelId="{B00E78ED-2337-45C2-B597-4E96144189EC}">
      <dsp:nvSpPr>
        <dsp:cNvPr id="0" name=""/>
        <dsp:cNvSpPr/>
      </dsp:nvSpPr>
      <dsp:spPr>
        <a:xfrm>
          <a:off x="1011369" y="3320049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L3 Bullet</a:t>
          </a:r>
        </a:p>
      </dsp:txBody>
      <dsp:txXfrm>
        <a:off x="1011369" y="3320049"/>
        <a:ext cx="789602" cy="240732"/>
      </dsp:txXfrm>
    </dsp:sp>
    <dsp:sp modelId="{B74546A5-7EBC-44A3-9C3A-F0FB0B661D88}">
      <dsp:nvSpPr>
        <dsp:cNvPr id="0" name=""/>
        <dsp:cNvSpPr/>
      </dsp:nvSpPr>
      <dsp:spPr>
        <a:xfrm rot="16200000">
          <a:off x="99575" y="4496788"/>
          <a:ext cx="1267013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4</a:t>
          </a:r>
        </a:p>
      </dsp:txBody>
      <dsp:txXfrm>
        <a:off x="99575" y="4496788"/>
        <a:ext cx="1267013" cy="240732"/>
      </dsp:txXfrm>
    </dsp:sp>
    <dsp:sp modelId="{8EC9E6DB-1999-4E1D-8CBA-8A04F8FA3297}">
      <dsp:nvSpPr>
        <dsp:cNvPr id="0" name=""/>
        <dsp:cNvSpPr/>
      </dsp:nvSpPr>
      <dsp:spPr>
        <a:xfrm>
          <a:off x="1011369" y="4346330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L4 Bullet</a:t>
          </a:r>
        </a:p>
      </dsp:txBody>
      <dsp:txXfrm>
        <a:off x="1011369" y="4346330"/>
        <a:ext cx="789602" cy="240732"/>
      </dsp:txXfrm>
    </dsp:sp>
    <dsp:sp modelId="{C2D0CEAD-5C77-4F94-9123-57B368DFAF08}">
      <dsp:nvSpPr>
        <dsp:cNvPr id="0" name=""/>
        <dsp:cNvSpPr/>
      </dsp:nvSpPr>
      <dsp:spPr>
        <a:xfrm>
          <a:off x="1958892" y="4195872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4195872"/>
        <a:ext cx="789602" cy="240732"/>
      </dsp:txXfrm>
    </dsp:sp>
    <dsp:sp modelId="{A2FE336B-99FD-4314-98F9-9583D3ABA982}">
      <dsp:nvSpPr>
        <dsp:cNvPr id="0" name=""/>
        <dsp:cNvSpPr/>
      </dsp:nvSpPr>
      <dsp:spPr>
        <a:xfrm>
          <a:off x="2906415" y="4195872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 bullet</a:t>
          </a:r>
        </a:p>
      </dsp:txBody>
      <dsp:txXfrm>
        <a:off x="2906415" y="4195872"/>
        <a:ext cx="789602" cy="240732"/>
      </dsp:txXfrm>
    </dsp:sp>
    <dsp:sp modelId="{AEC54C67-7BB1-4FE5-8038-330CF20FEB78}">
      <dsp:nvSpPr>
        <dsp:cNvPr id="0" name=""/>
        <dsp:cNvSpPr/>
      </dsp:nvSpPr>
      <dsp:spPr>
        <a:xfrm>
          <a:off x="1958892" y="4496788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Subtext</a:t>
          </a:r>
        </a:p>
      </dsp:txBody>
      <dsp:txXfrm>
        <a:off x="1958892" y="4496788"/>
        <a:ext cx="789602" cy="240732"/>
      </dsp:txXfrm>
    </dsp:sp>
    <dsp:sp modelId="{F741CD52-CEC5-48BF-8814-F2642F20A241}">
      <dsp:nvSpPr>
        <dsp:cNvPr id="0" name=""/>
        <dsp:cNvSpPr/>
      </dsp:nvSpPr>
      <dsp:spPr>
        <a:xfrm>
          <a:off x="1011369" y="4647246"/>
          <a:ext cx="789602" cy="24073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L4 Bullet</a:t>
          </a:r>
        </a:p>
      </dsp:txBody>
      <dsp:txXfrm>
        <a:off x="1011369" y="4647246"/>
        <a:ext cx="789602" cy="240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53C8F-25E4-4B60-B564-2748FC45E360}">
      <dsp:nvSpPr>
        <dsp:cNvPr id="0" name=""/>
        <dsp:cNvSpPr/>
      </dsp:nvSpPr>
      <dsp:spPr>
        <a:xfrm>
          <a:off x="2054" y="57955"/>
          <a:ext cx="1196121" cy="47844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1</a:t>
          </a:r>
        </a:p>
      </dsp:txBody>
      <dsp:txXfrm>
        <a:off x="241278" y="57955"/>
        <a:ext cx="717673" cy="478448"/>
      </dsp:txXfrm>
    </dsp:sp>
    <dsp:sp modelId="{CDBE5ACA-D86B-4EE0-910D-057B2E134B27}">
      <dsp:nvSpPr>
        <dsp:cNvPr id="0" name=""/>
        <dsp:cNvSpPr/>
      </dsp:nvSpPr>
      <dsp:spPr>
        <a:xfrm>
          <a:off x="1078564" y="57955"/>
          <a:ext cx="1196121" cy="47844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2</a:t>
          </a:r>
        </a:p>
      </dsp:txBody>
      <dsp:txXfrm>
        <a:off x="1317788" y="57955"/>
        <a:ext cx="717673" cy="478448"/>
      </dsp:txXfrm>
    </dsp:sp>
    <dsp:sp modelId="{BE3BFE7F-A3D7-4A48-9350-50CAFEC40C76}">
      <dsp:nvSpPr>
        <dsp:cNvPr id="0" name=""/>
        <dsp:cNvSpPr/>
      </dsp:nvSpPr>
      <dsp:spPr>
        <a:xfrm>
          <a:off x="2155073" y="57955"/>
          <a:ext cx="1196121" cy="47844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3</a:t>
          </a:r>
        </a:p>
      </dsp:txBody>
      <dsp:txXfrm>
        <a:off x="2394297" y="57955"/>
        <a:ext cx="717673" cy="478448"/>
      </dsp:txXfrm>
    </dsp:sp>
    <dsp:sp modelId="{362BD66A-B244-4E42-8C0F-DA2F6B510CB6}">
      <dsp:nvSpPr>
        <dsp:cNvPr id="0" name=""/>
        <dsp:cNvSpPr/>
      </dsp:nvSpPr>
      <dsp:spPr>
        <a:xfrm>
          <a:off x="3231583" y="57955"/>
          <a:ext cx="1196121" cy="47844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4</a:t>
          </a:r>
        </a:p>
      </dsp:txBody>
      <dsp:txXfrm>
        <a:off x="3470807" y="57955"/>
        <a:ext cx="717673" cy="478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6DD45-18B3-4C4D-8CC0-63D2E24596FC}">
      <dsp:nvSpPr>
        <dsp:cNvPr id="0" name=""/>
        <dsp:cNvSpPr/>
      </dsp:nvSpPr>
      <dsp:spPr>
        <a:xfrm rot="5400000">
          <a:off x="789402" y="484959"/>
          <a:ext cx="468937" cy="78030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9F6CA-450C-4DE8-80CC-6D605EA61CB8}">
      <dsp:nvSpPr>
        <dsp:cNvPr id="0" name=""/>
        <dsp:cNvSpPr/>
      </dsp:nvSpPr>
      <dsp:spPr>
        <a:xfrm>
          <a:off x="711125" y="718101"/>
          <a:ext cx="704460" cy="6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1</a:t>
          </a:r>
        </a:p>
      </dsp:txBody>
      <dsp:txXfrm>
        <a:off x="711125" y="718101"/>
        <a:ext cx="704460" cy="617500"/>
      </dsp:txXfrm>
    </dsp:sp>
    <dsp:sp modelId="{F5A18E87-A715-439C-A7C8-548C24697D5E}">
      <dsp:nvSpPr>
        <dsp:cNvPr id="0" name=""/>
        <dsp:cNvSpPr/>
      </dsp:nvSpPr>
      <dsp:spPr>
        <a:xfrm>
          <a:off x="1282668" y="427512"/>
          <a:ext cx="132917" cy="13291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92B4C-D9AE-4460-8640-58A66474D33C}">
      <dsp:nvSpPr>
        <dsp:cNvPr id="0" name=""/>
        <dsp:cNvSpPr/>
      </dsp:nvSpPr>
      <dsp:spPr>
        <a:xfrm rot="5400000">
          <a:off x="1651799" y="271558"/>
          <a:ext cx="468937" cy="78030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D6412-B5D0-4113-BC65-9DF48623E12D}">
      <dsp:nvSpPr>
        <dsp:cNvPr id="0" name=""/>
        <dsp:cNvSpPr/>
      </dsp:nvSpPr>
      <dsp:spPr>
        <a:xfrm>
          <a:off x="1573522" y="504700"/>
          <a:ext cx="704460" cy="6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2</a:t>
          </a:r>
        </a:p>
      </dsp:txBody>
      <dsp:txXfrm>
        <a:off x="1573522" y="504700"/>
        <a:ext cx="704460" cy="617500"/>
      </dsp:txXfrm>
    </dsp:sp>
    <dsp:sp modelId="{4A8A5CB3-E9A4-4E0B-B156-5CF17D1AF63A}">
      <dsp:nvSpPr>
        <dsp:cNvPr id="0" name=""/>
        <dsp:cNvSpPr/>
      </dsp:nvSpPr>
      <dsp:spPr>
        <a:xfrm>
          <a:off x="2145065" y="214111"/>
          <a:ext cx="132917" cy="13291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8F391-BE05-4D20-95B9-B508C1588A80}">
      <dsp:nvSpPr>
        <dsp:cNvPr id="0" name=""/>
        <dsp:cNvSpPr/>
      </dsp:nvSpPr>
      <dsp:spPr>
        <a:xfrm rot="5400000">
          <a:off x="2514197" y="58156"/>
          <a:ext cx="468937" cy="78030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42E1D-6C55-4373-8251-3E9465D327F1}">
      <dsp:nvSpPr>
        <dsp:cNvPr id="0" name=""/>
        <dsp:cNvSpPr/>
      </dsp:nvSpPr>
      <dsp:spPr>
        <a:xfrm>
          <a:off x="2435919" y="291298"/>
          <a:ext cx="704460" cy="6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3</a:t>
          </a:r>
        </a:p>
      </dsp:txBody>
      <dsp:txXfrm>
        <a:off x="2435919" y="291298"/>
        <a:ext cx="704460" cy="617500"/>
      </dsp:txXfrm>
    </dsp:sp>
    <dsp:sp modelId="{3EE524C3-883B-4222-8F45-FAA2E422224C}">
      <dsp:nvSpPr>
        <dsp:cNvPr id="0" name=""/>
        <dsp:cNvSpPr/>
      </dsp:nvSpPr>
      <dsp:spPr>
        <a:xfrm>
          <a:off x="3007463" y="710"/>
          <a:ext cx="132917" cy="13291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6F85A-9987-4A4E-84EE-25B1EC0147F0}">
      <dsp:nvSpPr>
        <dsp:cNvPr id="0" name=""/>
        <dsp:cNvSpPr/>
      </dsp:nvSpPr>
      <dsp:spPr>
        <a:xfrm rot="5400000">
          <a:off x="3376594" y="-155244"/>
          <a:ext cx="468937" cy="78030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52364-8188-49C0-B660-8EBE978AFE1E}">
      <dsp:nvSpPr>
        <dsp:cNvPr id="0" name=""/>
        <dsp:cNvSpPr/>
      </dsp:nvSpPr>
      <dsp:spPr>
        <a:xfrm>
          <a:off x="3298317" y="77897"/>
          <a:ext cx="704460" cy="6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4</a:t>
          </a:r>
        </a:p>
      </dsp:txBody>
      <dsp:txXfrm>
        <a:off x="3298317" y="77897"/>
        <a:ext cx="704460" cy="617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3479B-29DF-441C-922C-2E88A1B235B6}">
      <dsp:nvSpPr>
        <dsp:cNvPr id="0" name=""/>
        <dsp:cNvSpPr/>
      </dsp:nvSpPr>
      <dsp:spPr>
        <a:xfrm>
          <a:off x="0" y="1188467"/>
          <a:ext cx="245872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F78E9-2612-456E-A8C6-F1B749F70F43}">
      <dsp:nvSpPr>
        <dsp:cNvPr id="0" name=""/>
        <dsp:cNvSpPr/>
      </dsp:nvSpPr>
      <dsp:spPr>
        <a:xfrm>
          <a:off x="0" y="887834"/>
          <a:ext cx="245872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403E0-4E3B-486C-BB6C-368301BEFBE9}">
      <dsp:nvSpPr>
        <dsp:cNvPr id="0" name=""/>
        <dsp:cNvSpPr/>
      </dsp:nvSpPr>
      <dsp:spPr>
        <a:xfrm>
          <a:off x="0" y="587202"/>
          <a:ext cx="245872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BDCEC-C6A4-41E0-8A17-EC0C6B7DF140}">
      <dsp:nvSpPr>
        <dsp:cNvPr id="0" name=""/>
        <dsp:cNvSpPr/>
      </dsp:nvSpPr>
      <dsp:spPr>
        <a:xfrm>
          <a:off x="0" y="286569"/>
          <a:ext cx="2458720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7BBC0-B168-4D6B-91FB-55CF01C07CD4}">
      <dsp:nvSpPr>
        <dsp:cNvPr id="0" name=""/>
        <dsp:cNvSpPr/>
      </dsp:nvSpPr>
      <dsp:spPr>
        <a:xfrm>
          <a:off x="639267" y="252"/>
          <a:ext cx="1819452" cy="286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Supporting text</a:t>
          </a:r>
        </a:p>
      </dsp:txBody>
      <dsp:txXfrm>
        <a:off x="639267" y="252"/>
        <a:ext cx="1819452" cy="286316"/>
      </dsp:txXfrm>
    </dsp:sp>
    <dsp:sp modelId="{AAD3B4F6-8E1D-44A6-98CB-606778DF0E29}">
      <dsp:nvSpPr>
        <dsp:cNvPr id="0" name=""/>
        <dsp:cNvSpPr/>
      </dsp:nvSpPr>
      <dsp:spPr>
        <a:xfrm>
          <a:off x="0" y="252"/>
          <a:ext cx="639267" cy="286316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Label 1</a:t>
          </a:r>
        </a:p>
      </dsp:txBody>
      <dsp:txXfrm>
        <a:off x="13979" y="14231"/>
        <a:ext cx="611309" cy="272337"/>
      </dsp:txXfrm>
    </dsp:sp>
    <dsp:sp modelId="{A854FC87-5D62-4CD3-BC12-2CFBBF5EA369}">
      <dsp:nvSpPr>
        <dsp:cNvPr id="0" name=""/>
        <dsp:cNvSpPr/>
      </dsp:nvSpPr>
      <dsp:spPr>
        <a:xfrm>
          <a:off x="639267" y="300885"/>
          <a:ext cx="1819452" cy="286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Supporting text</a:t>
          </a:r>
          <a:endParaRPr lang="en-US" sz="1300" kern="1200" dirty="0"/>
        </a:p>
      </dsp:txBody>
      <dsp:txXfrm>
        <a:off x="639267" y="300885"/>
        <a:ext cx="1819452" cy="286316"/>
      </dsp:txXfrm>
    </dsp:sp>
    <dsp:sp modelId="{86020C13-B05F-4884-ABF5-862DED6FF1A6}">
      <dsp:nvSpPr>
        <dsp:cNvPr id="0" name=""/>
        <dsp:cNvSpPr/>
      </dsp:nvSpPr>
      <dsp:spPr>
        <a:xfrm>
          <a:off x="0" y="300885"/>
          <a:ext cx="639267" cy="28631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Label 2</a:t>
          </a:r>
        </a:p>
      </dsp:txBody>
      <dsp:txXfrm>
        <a:off x="13979" y="314864"/>
        <a:ext cx="611309" cy="272337"/>
      </dsp:txXfrm>
    </dsp:sp>
    <dsp:sp modelId="{20739094-140C-4F41-8A49-08D7C40DF5B8}">
      <dsp:nvSpPr>
        <dsp:cNvPr id="0" name=""/>
        <dsp:cNvSpPr/>
      </dsp:nvSpPr>
      <dsp:spPr>
        <a:xfrm>
          <a:off x="639267" y="601517"/>
          <a:ext cx="1819452" cy="286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Supporting text</a:t>
          </a:r>
        </a:p>
      </dsp:txBody>
      <dsp:txXfrm>
        <a:off x="639267" y="601517"/>
        <a:ext cx="1819452" cy="286316"/>
      </dsp:txXfrm>
    </dsp:sp>
    <dsp:sp modelId="{DD5AA470-E2F3-4A1B-8D79-22B2369160BF}">
      <dsp:nvSpPr>
        <dsp:cNvPr id="0" name=""/>
        <dsp:cNvSpPr/>
      </dsp:nvSpPr>
      <dsp:spPr>
        <a:xfrm>
          <a:off x="0" y="601517"/>
          <a:ext cx="639267" cy="286316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Label 3</a:t>
          </a:r>
        </a:p>
      </dsp:txBody>
      <dsp:txXfrm>
        <a:off x="13979" y="615496"/>
        <a:ext cx="611309" cy="272337"/>
      </dsp:txXfrm>
    </dsp:sp>
    <dsp:sp modelId="{DE3CCABE-7249-403A-B9CC-0D6DE1140B5A}">
      <dsp:nvSpPr>
        <dsp:cNvPr id="0" name=""/>
        <dsp:cNvSpPr/>
      </dsp:nvSpPr>
      <dsp:spPr>
        <a:xfrm>
          <a:off x="639267" y="902150"/>
          <a:ext cx="1819452" cy="286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Supporting text</a:t>
          </a:r>
        </a:p>
      </dsp:txBody>
      <dsp:txXfrm>
        <a:off x="639267" y="902150"/>
        <a:ext cx="1819452" cy="286316"/>
      </dsp:txXfrm>
    </dsp:sp>
    <dsp:sp modelId="{FDD1B45C-92D4-46A8-BD2F-D534BCEFFF1A}">
      <dsp:nvSpPr>
        <dsp:cNvPr id="0" name=""/>
        <dsp:cNvSpPr/>
      </dsp:nvSpPr>
      <dsp:spPr>
        <a:xfrm>
          <a:off x="0" y="902150"/>
          <a:ext cx="639267" cy="286316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Label 4</a:t>
          </a:r>
        </a:p>
      </dsp:txBody>
      <dsp:txXfrm>
        <a:off x="13979" y="916129"/>
        <a:ext cx="611309" cy="2723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2C646-6A63-43D3-BC02-E51605475B28}">
      <dsp:nvSpPr>
        <dsp:cNvPr id="0" name=""/>
        <dsp:cNvSpPr/>
      </dsp:nvSpPr>
      <dsp:spPr>
        <a:xfrm>
          <a:off x="1708" y="351080"/>
          <a:ext cx="1027520" cy="345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Label 1</a:t>
          </a:r>
        </a:p>
      </dsp:txBody>
      <dsp:txXfrm>
        <a:off x="1708" y="351080"/>
        <a:ext cx="1027520" cy="345600"/>
      </dsp:txXfrm>
    </dsp:sp>
    <dsp:sp modelId="{3CB16D07-779F-4C5D-B16B-D2C9AB52034C}">
      <dsp:nvSpPr>
        <dsp:cNvPr id="0" name=""/>
        <dsp:cNvSpPr/>
      </dsp:nvSpPr>
      <dsp:spPr>
        <a:xfrm>
          <a:off x="1708" y="696680"/>
          <a:ext cx="1027520" cy="5270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Supporting text</a:t>
          </a:r>
        </a:p>
      </dsp:txBody>
      <dsp:txXfrm>
        <a:off x="1708" y="696680"/>
        <a:ext cx="1027520" cy="527040"/>
      </dsp:txXfrm>
    </dsp:sp>
    <dsp:sp modelId="{7C7E90CD-7544-42E6-9770-91DB00189F17}">
      <dsp:nvSpPr>
        <dsp:cNvPr id="0" name=""/>
        <dsp:cNvSpPr/>
      </dsp:nvSpPr>
      <dsp:spPr>
        <a:xfrm>
          <a:off x="1173082" y="351080"/>
          <a:ext cx="1027520" cy="345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Label 2</a:t>
          </a:r>
        </a:p>
      </dsp:txBody>
      <dsp:txXfrm>
        <a:off x="1173082" y="351080"/>
        <a:ext cx="1027520" cy="345600"/>
      </dsp:txXfrm>
    </dsp:sp>
    <dsp:sp modelId="{A13CC32A-5003-4F42-BE09-8370124592FD}">
      <dsp:nvSpPr>
        <dsp:cNvPr id="0" name=""/>
        <dsp:cNvSpPr/>
      </dsp:nvSpPr>
      <dsp:spPr>
        <a:xfrm>
          <a:off x="1173082" y="696680"/>
          <a:ext cx="1027520" cy="5270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Supporting text</a:t>
          </a:r>
          <a:endParaRPr lang="en-US" sz="1200" kern="1200" dirty="0"/>
        </a:p>
      </dsp:txBody>
      <dsp:txXfrm>
        <a:off x="1173082" y="696680"/>
        <a:ext cx="1027520" cy="527040"/>
      </dsp:txXfrm>
    </dsp:sp>
    <dsp:sp modelId="{4EAA5882-345E-4816-9F39-E50F25023D84}">
      <dsp:nvSpPr>
        <dsp:cNvPr id="0" name=""/>
        <dsp:cNvSpPr/>
      </dsp:nvSpPr>
      <dsp:spPr>
        <a:xfrm>
          <a:off x="2344455" y="351080"/>
          <a:ext cx="1027520" cy="345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Label 3</a:t>
          </a:r>
        </a:p>
      </dsp:txBody>
      <dsp:txXfrm>
        <a:off x="2344455" y="351080"/>
        <a:ext cx="1027520" cy="345600"/>
      </dsp:txXfrm>
    </dsp:sp>
    <dsp:sp modelId="{F23411F0-8354-4916-BE1D-D330A109F39B}">
      <dsp:nvSpPr>
        <dsp:cNvPr id="0" name=""/>
        <dsp:cNvSpPr/>
      </dsp:nvSpPr>
      <dsp:spPr>
        <a:xfrm>
          <a:off x="2344455" y="696680"/>
          <a:ext cx="1027520" cy="5270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Supporting text</a:t>
          </a:r>
        </a:p>
      </dsp:txBody>
      <dsp:txXfrm>
        <a:off x="2344455" y="696680"/>
        <a:ext cx="1027520" cy="527040"/>
      </dsp:txXfrm>
    </dsp:sp>
    <dsp:sp modelId="{8E50B0EF-5A47-4BB3-A92D-D389FA4E8BBB}">
      <dsp:nvSpPr>
        <dsp:cNvPr id="0" name=""/>
        <dsp:cNvSpPr/>
      </dsp:nvSpPr>
      <dsp:spPr>
        <a:xfrm>
          <a:off x="3515828" y="351080"/>
          <a:ext cx="1027520" cy="345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Label 4</a:t>
          </a:r>
        </a:p>
      </dsp:txBody>
      <dsp:txXfrm>
        <a:off x="3515828" y="351080"/>
        <a:ext cx="1027520" cy="345600"/>
      </dsp:txXfrm>
    </dsp:sp>
    <dsp:sp modelId="{8D5D351D-B392-4019-9D25-A6BEDC26AD12}">
      <dsp:nvSpPr>
        <dsp:cNvPr id="0" name=""/>
        <dsp:cNvSpPr/>
      </dsp:nvSpPr>
      <dsp:spPr>
        <a:xfrm>
          <a:off x="3515828" y="696680"/>
          <a:ext cx="1027520" cy="52704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Supporting text</a:t>
          </a:r>
        </a:p>
      </dsp:txBody>
      <dsp:txXfrm>
        <a:off x="3515828" y="696680"/>
        <a:ext cx="1027520" cy="527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8A86-85A5-419A-A5D2-AF0744B04C04}">
      <dsp:nvSpPr>
        <dsp:cNvPr id="0" name=""/>
        <dsp:cNvSpPr/>
      </dsp:nvSpPr>
      <dsp:spPr>
        <a:xfrm>
          <a:off x="2219" y="37699"/>
          <a:ext cx="1135154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1</a:t>
          </a:r>
        </a:p>
      </dsp:txBody>
      <dsp:txXfrm>
        <a:off x="2219" y="37699"/>
        <a:ext cx="1135154" cy="316800"/>
      </dsp:txXfrm>
    </dsp:sp>
    <dsp:sp modelId="{1ADCBDC7-1E8C-418B-B046-F9D5EF968046}">
      <dsp:nvSpPr>
        <dsp:cNvPr id="0" name=""/>
        <dsp:cNvSpPr/>
      </dsp:nvSpPr>
      <dsp:spPr>
        <a:xfrm>
          <a:off x="1137374" y="27800"/>
          <a:ext cx="227030" cy="336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F3BCF-E2C1-436E-BAE9-EFA773A6D920}">
      <dsp:nvSpPr>
        <dsp:cNvPr id="0" name=""/>
        <dsp:cNvSpPr/>
      </dsp:nvSpPr>
      <dsp:spPr>
        <a:xfrm>
          <a:off x="1455217" y="27800"/>
          <a:ext cx="3087621" cy="336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Supporting text</a:t>
          </a:r>
        </a:p>
      </dsp:txBody>
      <dsp:txXfrm>
        <a:off x="1455217" y="27800"/>
        <a:ext cx="3087621" cy="336600"/>
      </dsp:txXfrm>
    </dsp:sp>
    <dsp:sp modelId="{4E53C6FF-1E98-4614-942C-4ABE0DED268B}">
      <dsp:nvSpPr>
        <dsp:cNvPr id="0" name=""/>
        <dsp:cNvSpPr/>
      </dsp:nvSpPr>
      <dsp:spPr>
        <a:xfrm>
          <a:off x="2219" y="431899"/>
          <a:ext cx="1135154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2</a:t>
          </a:r>
        </a:p>
      </dsp:txBody>
      <dsp:txXfrm>
        <a:off x="2219" y="431899"/>
        <a:ext cx="1135154" cy="316800"/>
      </dsp:txXfrm>
    </dsp:sp>
    <dsp:sp modelId="{638B3C62-BFCC-457B-83C1-578798737EC4}">
      <dsp:nvSpPr>
        <dsp:cNvPr id="0" name=""/>
        <dsp:cNvSpPr/>
      </dsp:nvSpPr>
      <dsp:spPr>
        <a:xfrm>
          <a:off x="1137374" y="422000"/>
          <a:ext cx="227030" cy="336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01CD0-D8D7-4EDF-9AE5-76CE4B1A6AB3}">
      <dsp:nvSpPr>
        <dsp:cNvPr id="0" name=""/>
        <dsp:cNvSpPr/>
      </dsp:nvSpPr>
      <dsp:spPr>
        <a:xfrm>
          <a:off x="1455217" y="422000"/>
          <a:ext cx="3087621" cy="336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Supporting text</a:t>
          </a:r>
          <a:endParaRPr lang="en-US" sz="1600" kern="1200" dirty="0"/>
        </a:p>
      </dsp:txBody>
      <dsp:txXfrm>
        <a:off x="1455217" y="422000"/>
        <a:ext cx="3087621" cy="336600"/>
      </dsp:txXfrm>
    </dsp:sp>
    <dsp:sp modelId="{E276B967-76C6-4C03-834C-02E5EEE1E887}">
      <dsp:nvSpPr>
        <dsp:cNvPr id="0" name=""/>
        <dsp:cNvSpPr/>
      </dsp:nvSpPr>
      <dsp:spPr>
        <a:xfrm>
          <a:off x="2219" y="826100"/>
          <a:ext cx="1135154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3</a:t>
          </a:r>
        </a:p>
      </dsp:txBody>
      <dsp:txXfrm>
        <a:off x="2219" y="826100"/>
        <a:ext cx="1135154" cy="316800"/>
      </dsp:txXfrm>
    </dsp:sp>
    <dsp:sp modelId="{A2738DE4-F6D5-4E81-8C36-FF53FDC6CAC1}">
      <dsp:nvSpPr>
        <dsp:cNvPr id="0" name=""/>
        <dsp:cNvSpPr/>
      </dsp:nvSpPr>
      <dsp:spPr>
        <a:xfrm>
          <a:off x="1137374" y="816199"/>
          <a:ext cx="227030" cy="336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C914A-6C31-4F3E-9B6B-666D0CD24E41}">
      <dsp:nvSpPr>
        <dsp:cNvPr id="0" name=""/>
        <dsp:cNvSpPr/>
      </dsp:nvSpPr>
      <dsp:spPr>
        <a:xfrm>
          <a:off x="1455217" y="816199"/>
          <a:ext cx="3087621" cy="336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Supporting text</a:t>
          </a:r>
        </a:p>
      </dsp:txBody>
      <dsp:txXfrm>
        <a:off x="1455217" y="816199"/>
        <a:ext cx="3087621" cy="336600"/>
      </dsp:txXfrm>
    </dsp:sp>
    <dsp:sp modelId="{150E6159-B74C-401E-9973-A57689480634}">
      <dsp:nvSpPr>
        <dsp:cNvPr id="0" name=""/>
        <dsp:cNvSpPr/>
      </dsp:nvSpPr>
      <dsp:spPr>
        <a:xfrm>
          <a:off x="2219" y="1220300"/>
          <a:ext cx="1135154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Label 4</a:t>
          </a:r>
        </a:p>
      </dsp:txBody>
      <dsp:txXfrm>
        <a:off x="2219" y="1220300"/>
        <a:ext cx="1135154" cy="316800"/>
      </dsp:txXfrm>
    </dsp:sp>
    <dsp:sp modelId="{9A111BF1-7D4D-48BF-B50B-851945BA32D5}">
      <dsp:nvSpPr>
        <dsp:cNvPr id="0" name=""/>
        <dsp:cNvSpPr/>
      </dsp:nvSpPr>
      <dsp:spPr>
        <a:xfrm>
          <a:off x="1137374" y="1210400"/>
          <a:ext cx="227030" cy="3366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3F6C3-93C8-46FA-A47B-1E382965827A}">
      <dsp:nvSpPr>
        <dsp:cNvPr id="0" name=""/>
        <dsp:cNvSpPr/>
      </dsp:nvSpPr>
      <dsp:spPr>
        <a:xfrm>
          <a:off x="1455217" y="1210400"/>
          <a:ext cx="3087621" cy="336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Supporting text</a:t>
          </a:r>
        </a:p>
      </dsp:txBody>
      <dsp:txXfrm>
        <a:off x="1455217" y="1210400"/>
        <a:ext cx="3087621" cy="336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24C45-447E-4256-87EB-DA275629E3B6}">
      <dsp:nvSpPr>
        <dsp:cNvPr id="0" name=""/>
        <dsp:cNvSpPr/>
      </dsp:nvSpPr>
      <dsp:spPr>
        <a:xfrm>
          <a:off x="0" y="2102993"/>
          <a:ext cx="3640818" cy="4600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Label 4</a:t>
          </a:r>
        </a:p>
      </dsp:txBody>
      <dsp:txXfrm>
        <a:off x="0" y="2102993"/>
        <a:ext cx="3640818" cy="248445"/>
      </dsp:txXfrm>
    </dsp:sp>
    <dsp:sp modelId="{9EFB7731-4B27-4868-8B44-8888CF83AF59}">
      <dsp:nvSpPr>
        <dsp:cNvPr id="0" name=""/>
        <dsp:cNvSpPr/>
      </dsp:nvSpPr>
      <dsp:spPr>
        <a:xfrm>
          <a:off x="0" y="2342237"/>
          <a:ext cx="3640818" cy="2116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Supporting text</a:t>
          </a:r>
        </a:p>
      </dsp:txBody>
      <dsp:txXfrm>
        <a:off x="0" y="2342237"/>
        <a:ext cx="3640818" cy="211638"/>
      </dsp:txXfrm>
    </dsp:sp>
    <dsp:sp modelId="{624F4AC6-C634-499A-B52B-9C14D04DC17A}">
      <dsp:nvSpPr>
        <dsp:cNvPr id="0" name=""/>
        <dsp:cNvSpPr/>
      </dsp:nvSpPr>
      <dsp:spPr>
        <a:xfrm rot="10800000">
          <a:off x="0" y="1402286"/>
          <a:ext cx="3640818" cy="70760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Label 3</a:t>
          </a:r>
        </a:p>
      </dsp:txBody>
      <dsp:txXfrm rot="-10800000">
        <a:off x="0" y="1402286"/>
        <a:ext cx="3640818" cy="248370"/>
      </dsp:txXfrm>
    </dsp:sp>
    <dsp:sp modelId="{CC97BCE8-4197-4643-957A-89C65D8F4826}">
      <dsp:nvSpPr>
        <dsp:cNvPr id="0" name=""/>
        <dsp:cNvSpPr/>
      </dsp:nvSpPr>
      <dsp:spPr>
        <a:xfrm>
          <a:off x="0" y="1650656"/>
          <a:ext cx="3640818" cy="21157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Supporting text</a:t>
          </a:r>
        </a:p>
      </dsp:txBody>
      <dsp:txXfrm>
        <a:off x="0" y="1650656"/>
        <a:ext cx="3640818" cy="211574"/>
      </dsp:txXfrm>
    </dsp:sp>
    <dsp:sp modelId="{99E30E3A-B76E-4FDF-BC47-F2D07DE03B2D}">
      <dsp:nvSpPr>
        <dsp:cNvPr id="0" name=""/>
        <dsp:cNvSpPr/>
      </dsp:nvSpPr>
      <dsp:spPr>
        <a:xfrm rot="10800000">
          <a:off x="0" y="701579"/>
          <a:ext cx="3640818" cy="70760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Label 2</a:t>
          </a:r>
        </a:p>
      </dsp:txBody>
      <dsp:txXfrm rot="-10800000">
        <a:off x="0" y="701579"/>
        <a:ext cx="3640818" cy="248370"/>
      </dsp:txXfrm>
    </dsp:sp>
    <dsp:sp modelId="{73750C5E-C8F7-4C6A-91D7-30034E2E55B0}">
      <dsp:nvSpPr>
        <dsp:cNvPr id="0" name=""/>
        <dsp:cNvSpPr/>
      </dsp:nvSpPr>
      <dsp:spPr>
        <a:xfrm>
          <a:off x="0" y="949949"/>
          <a:ext cx="3640818" cy="21157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Supporting text</a:t>
          </a:r>
          <a:endParaRPr lang="en-US" sz="1300" kern="1200" dirty="0"/>
        </a:p>
      </dsp:txBody>
      <dsp:txXfrm>
        <a:off x="0" y="949949"/>
        <a:ext cx="3640818" cy="211574"/>
      </dsp:txXfrm>
    </dsp:sp>
    <dsp:sp modelId="{8FAACED1-7ABC-4FBE-B2A2-991B84DC3C5C}">
      <dsp:nvSpPr>
        <dsp:cNvPr id="0" name=""/>
        <dsp:cNvSpPr/>
      </dsp:nvSpPr>
      <dsp:spPr>
        <a:xfrm rot="10800000">
          <a:off x="0" y="871"/>
          <a:ext cx="3640818" cy="70760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Label 1</a:t>
          </a:r>
        </a:p>
      </dsp:txBody>
      <dsp:txXfrm rot="-10800000">
        <a:off x="0" y="871"/>
        <a:ext cx="3640818" cy="248370"/>
      </dsp:txXfrm>
    </dsp:sp>
    <dsp:sp modelId="{613213AF-266F-4CEB-A5F6-9F804CB7B1E6}">
      <dsp:nvSpPr>
        <dsp:cNvPr id="0" name=""/>
        <dsp:cNvSpPr/>
      </dsp:nvSpPr>
      <dsp:spPr>
        <a:xfrm>
          <a:off x="0" y="249242"/>
          <a:ext cx="3640818" cy="21157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Supporting text</a:t>
          </a:r>
        </a:p>
      </dsp:txBody>
      <dsp:txXfrm>
        <a:off x="0" y="249242"/>
        <a:ext cx="3640818" cy="2115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ADF64-51A8-4707-A304-D4E8C27ABCF6}">
      <dsp:nvSpPr>
        <dsp:cNvPr id="0" name=""/>
        <dsp:cNvSpPr/>
      </dsp:nvSpPr>
      <dsp:spPr>
        <a:xfrm>
          <a:off x="0" y="0"/>
          <a:ext cx="3647440" cy="1574800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122222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Label 1</a:t>
          </a:r>
        </a:p>
      </dsp:txBody>
      <dsp:txXfrm>
        <a:off x="39206" y="39206"/>
        <a:ext cx="3569028" cy="1496388"/>
      </dsp:txXfrm>
    </dsp:sp>
    <dsp:sp modelId="{E4238CE7-FAFD-4E70-A98A-91FE966BAA0E}">
      <dsp:nvSpPr>
        <dsp:cNvPr id="0" name=""/>
        <dsp:cNvSpPr/>
      </dsp:nvSpPr>
      <dsp:spPr>
        <a:xfrm>
          <a:off x="91186" y="393700"/>
          <a:ext cx="547116" cy="11023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Supporting text</a:t>
          </a:r>
        </a:p>
      </dsp:txBody>
      <dsp:txXfrm>
        <a:off x="108012" y="410526"/>
        <a:ext cx="513464" cy="1068708"/>
      </dsp:txXfrm>
    </dsp:sp>
    <dsp:sp modelId="{1120E658-14FC-4F90-B572-E9651832BA6D}">
      <dsp:nvSpPr>
        <dsp:cNvPr id="0" name=""/>
        <dsp:cNvSpPr/>
      </dsp:nvSpPr>
      <dsp:spPr>
        <a:xfrm>
          <a:off x="729488" y="393700"/>
          <a:ext cx="2826766" cy="1102360"/>
        </a:xfrm>
        <a:prstGeom prst="roundRect">
          <a:avLst>
            <a:gd name="adj" fmla="val 10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699999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Label 2</a:t>
          </a:r>
        </a:p>
      </dsp:txBody>
      <dsp:txXfrm>
        <a:off x="763389" y="427601"/>
        <a:ext cx="2758964" cy="1034558"/>
      </dsp:txXfrm>
    </dsp:sp>
    <dsp:sp modelId="{BCFD6C7C-B6DA-42A2-A6DF-11C36CE44113}">
      <dsp:nvSpPr>
        <dsp:cNvPr id="0" name=""/>
        <dsp:cNvSpPr/>
      </dsp:nvSpPr>
      <dsp:spPr>
        <a:xfrm>
          <a:off x="800157" y="779526"/>
          <a:ext cx="565353" cy="63385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Supporting text</a:t>
          </a:r>
          <a:endParaRPr lang="en-US" sz="700" kern="1200" dirty="0"/>
        </a:p>
      </dsp:txBody>
      <dsp:txXfrm>
        <a:off x="817544" y="796913"/>
        <a:ext cx="530579" cy="599083"/>
      </dsp:txXfrm>
    </dsp:sp>
    <dsp:sp modelId="{074B058E-5F5E-4E33-90FD-B8F74EAD76A1}">
      <dsp:nvSpPr>
        <dsp:cNvPr id="0" name=""/>
        <dsp:cNvSpPr/>
      </dsp:nvSpPr>
      <dsp:spPr>
        <a:xfrm>
          <a:off x="1440738" y="787400"/>
          <a:ext cx="2024329" cy="629920"/>
        </a:xfrm>
        <a:prstGeom prst="roundRect">
          <a:avLst>
            <a:gd name="adj" fmla="val 10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35555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Label 3</a:t>
          </a:r>
        </a:p>
      </dsp:txBody>
      <dsp:txXfrm>
        <a:off x="1460110" y="806772"/>
        <a:ext cx="1985585" cy="591176"/>
      </dsp:txXfrm>
    </dsp:sp>
    <dsp:sp modelId="{444118FD-98D8-4262-B0FF-252654191401}">
      <dsp:nvSpPr>
        <dsp:cNvPr id="0" name=""/>
        <dsp:cNvSpPr/>
      </dsp:nvSpPr>
      <dsp:spPr>
        <a:xfrm>
          <a:off x="1491347" y="1070864"/>
          <a:ext cx="1923112" cy="28346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Supporting text</a:t>
          </a:r>
        </a:p>
      </dsp:txBody>
      <dsp:txXfrm>
        <a:off x="1500064" y="1079581"/>
        <a:ext cx="1905678" cy="2660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8700C-B4E2-4673-A27B-6DD32024CB4F}">
      <dsp:nvSpPr>
        <dsp:cNvPr id="0" name=""/>
        <dsp:cNvSpPr/>
      </dsp:nvSpPr>
      <dsp:spPr>
        <a:xfrm>
          <a:off x="1006817" y="582360"/>
          <a:ext cx="1349960" cy="13499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Main point</a:t>
          </a:r>
        </a:p>
      </dsp:txBody>
      <dsp:txXfrm>
        <a:off x="1204514" y="780057"/>
        <a:ext cx="954566" cy="954566"/>
      </dsp:txXfrm>
    </dsp:sp>
    <dsp:sp modelId="{7D676397-7129-4A3F-9E0E-1120D0CC1371}">
      <dsp:nvSpPr>
        <dsp:cNvPr id="0" name=""/>
        <dsp:cNvSpPr/>
      </dsp:nvSpPr>
      <dsp:spPr>
        <a:xfrm>
          <a:off x="1344307" y="41649"/>
          <a:ext cx="674980" cy="67498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Supporting text 1</a:t>
          </a:r>
        </a:p>
      </dsp:txBody>
      <dsp:txXfrm>
        <a:off x="1443156" y="140498"/>
        <a:ext cx="477282" cy="477282"/>
      </dsp:txXfrm>
    </dsp:sp>
    <dsp:sp modelId="{1B1EF066-663A-4F43-ACEB-10B9A329A028}">
      <dsp:nvSpPr>
        <dsp:cNvPr id="0" name=""/>
        <dsp:cNvSpPr/>
      </dsp:nvSpPr>
      <dsp:spPr>
        <a:xfrm>
          <a:off x="2179526" y="648471"/>
          <a:ext cx="674980" cy="67498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Supporting text 2</a:t>
          </a:r>
        </a:p>
      </dsp:txBody>
      <dsp:txXfrm>
        <a:off x="2278375" y="747320"/>
        <a:ext cx="477282" cy="477282"/>
      </dsp:txXfrm>
    </dsp:sp>
    <dsp:sp modelId="{E7EF5D21-CD82-49B7-9FDF-4DE9FDC20D49}">
      <dsp:nvSpPr>
        <dsp:cNvPr id="0" name=""/>
        <dsp:cNvSpPr/>
      </dsp:nvSpPr>
      <dsp:spPr>
        <a:xfrm>
          <a:off x="1860501" y="1630330"/>
          <a:ext cx="674980" cy="6749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Supporting text 3</a:t>
          </a:r>
        </a:p>
      </dsp:txBody>
      <dsp:txXfrm>
        <a:off x="1959350" y="1729179"/>
        <a:ext cx="477282" cy="477282"/>
      </dsp:txXfrm>
    </dsp:sp>
    <dsp:sp modelId="{3C350E18-EA66-4CFE-8B29-FE3B52F3C160}">
      <dsp:nvSpPr>
        <dsp:cNvPr id="0" name=""/>
        <dsp:cNvSpPr/>
      </dsp:nvSpPr>
      <dsp:spPr>
        <a:xfrm>
          <a:off x="828114" y="1630330"/>
          <a:ext cx="674980" cy="67498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Supporting text 4</a:t>
          </a:r>
        </a:p>
      </dsp:txBody>
      <dsp:txXfrm>
        <a:off x="926963" y="1729179"/>
        <a:ext cx="477282" cy="477282"/>
      </dsp:txXfrm>
    </dsp:sp>
    <dsp:sp modelId="{81135D48-B43E-4161-8544-DA11FB642893}">
      <dsp:nvSpPr>
        <dsp:cNvPr id="0" name=""/>
        <dsp:cNvSpPr/>
      </dsp:nvSpPr>
      <dsp:spPr>
        <a:xfrm>
          <a:off x="509088" y="648471"/>
          <a:ext cx="674980" cy="6749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Supporting text 5</a:t>
          </a:r>
        </a:p>
      </dsp:txBody>
      <dsp:txXfrm>
        <a:off x="607937" y="747320"/>
        <a:ext cx="477282" cy="477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3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06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3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771" y="1122363"/>
            <a:ext cx="8360229" cy="23876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771" y="3602038"/>
            <a:ext cx="8360229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  <p:sp>
        <p:nvSpPr>
          <p:cNvPr id="59" name="Rectangle 58"/>
          <p:cNvSpPr/>
          <p:nvPr userDrawn="1"/>
        </p:nvSpPr>
        <p:spPr>
          <a:xfrm>
            <a:off x="2105340" y="137442"/>
            <a:ext cx="1012767" cy="914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1</a:t>
            </a:r>
          </a:p>
        </p:txBody>
      </p:sp>
      <p:sp>
        <p:nvSpPr>
          <p:cNvPr id="60" name="Rectangle 59"/>
          <p:cNvSpPr/>
          <p:nvPr userDrawn="1"/>
        </p:nvSpPr>
        <p:spPr>
          <a:xfrm>
            <a:off x="2605325" y="841112"/>
            <a:ext cx="457200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2605325" y="657637"/>
            <a:ext cx="457200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62" name="Rectangle 61"/>
          <p:cNvSpPr/>
          <p:nvPr userDrawn="1"/>
        </p:nvSpPr>
        <p:spPr>
          <a:xfrm>
            <a:off x="2605325" y="479242"/>
            <a:ext cx="457200" cy="18288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63" name="Rectangle 62"/>
          <p:cNvSpPr/>
          <p:nvPr userDrawn="1"/>
        </p:nvSpPr>
        <p:spPr>
          <a:xfrm>
            <a:off x="2148125" y="841112"/>
            <a:ext cx="4572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64" name="Rectangle 63"/>
          <p:cNvSpPr/>
          <p:nvPr userDrawn="1"/>
        </p:nvSpPr>
        <p:spPr>
          <a:xfrm>
            <a:off x="2148125" y="657637"/>
            <a:ext cx="45720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65" name="Rectangle 64"/>
          <p:cNvSpPr/>
          <p:nvPr userDrawn="1"/>
        </p:nvSpPr>
        <p:spPr>
          <a:xfrm>
            <a:off x="2148125" y="479242"/>
            <a:ext cx="457200" cy="182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66" name="Rectangle 65"/>
          <p:cNvSpPr/>
          <p:nvPr userDrawn="1"/>
        </p:nvSpPr>
        <p:spPr>
          <a:xfrm>
            <a:off x="3282145" y="150262"/>
            <a:ext cx="1012767" cy="9144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2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3782130" y="853932"/>
            <a:ext cx="457200" cy="1828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68" name="Rectangle 67"/>
          <p:cNvSpPr/>
          <p:nvPr userDrawn="1"/>
        </p:nvSpPr>
        <p:spPr>
          <a:xfrm>
            <a:off x="3782130" y="670457"/>
            <a:ext cx="457200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69" name="Rectangle 68"/>
          <p:cNvSpPr/>
          <p:nvPr userDrawn="1"/>
        </p:nvSpPr>
        <p:spPr>
          <a:xfrm>
            <a:off x="3782130" y="492062"/>
            <a:ext cx="457200" cy="18288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70" name="Rectangle 69"/>
          <p:cNvSpPr/>
          <p:nvPr userDrawn="1"/>
        </p:nvSpPr>
        <p:spPr>
          <a:xfrm>
            <a:off x="3324930" y="853932"/>
            <a:ext cx="457200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71" name="Rectangle 70"/>
          <p:cNvSpPr/>
          <p:nvPr userDrawn="1"/>
        </p:nvSpPr>
        <p:spPr>
          <a:xfrm>
            <a:off x="3324930" y="670457"/>
            <a:ext cx="457200" cy="182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72" name="Rectangle 71"/>
          <p:cNvSpPr/>
          <p:nvPr userDrawn="1"/>
        </p:nvSpPr>
        <p:spPr>
          <a:xfrm>
            <a:off x="3324930" y="492062"/>
            <a:ext cx="457200" cy="182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73" name="Rectangle 72"/>
          <p:cNvSpPr/>
          <p:nvPr userDrawn="1"/>
        </p:nvSpPr>
        <p:spPr>
          <a:xfrm>
            <a:off x="4458950" y="127116"/>
            <a:ext cx="1012767" cy="9144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3</a:t>
            </a:r>
          </a:p>
        </p:txBody>
      </p:sp>
      <p:sp>
        <p:nvSpPr>
          <p:cNvPr id="74" name="Rectangle 73"/>
          <p:cNvSpPr/>
          <p:nvPr userDrawn="1"/>
        </p:nvSpPr>
        <p:spPr>
          <a:xfrm>
            <a:off x="4958935" y="830786"/>
            <a:ext cx="457200" cy="1828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75" name="Rectangle 74"/>
          <p:cNvSpPr/>
          <p:nvPr userDrawn="1"/>
        </p:nvSpPr>
        <p:spPr>
          <a:xfrm>
            <a:off x="4958935" y="647311"/>
            <a:ext cx="457200" cy="1828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76" name="Rectangle 75"/>
          <p:cNvSpPr/>
          <p:nvPr userDrawn="1"/>
        </p:nvSpPr>
        <p:spPr>
          <a:xfrm>
            <a:off x="4958935" y="468916"/>
            <a:ext cx="457200" cy="182880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77" name="Rectangle 76"/>
          <p:cNvSpPr/>
          <p:nvPr userDrawn="1"/>
        </p:nvSpPr>
        <p:spPr>
          <a:xfrm>
            <a:off x="4501735" y="830786"/>
            <a:ext cx="457200" cy="182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78" name="Rectangle 77"/>
          <p:cNvSpPr/>
          <p:nvPr userDrawn="1"/>
        </p:nvSpPr>
        <p:spPr>
          <a:xfrm>
            <a:off x="4501735" y="647311"/>
            <a:ext cx="457200" cy="182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79" name="Rectangle 78"/>
          <p:cNvSpPr/>
          <p:nvPr userDrawn="1"/>
        </p:nvSpPr>
        <p:spPr>
          <a:xfrm>
            <a:off x="4501735" y="468916"/>
            <a:ext cx="457200" cy="1828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80" name="Rectangle 79"/>
          <p:cNvSpPr/>
          <p:nvPr userDrawn="1"/>
        </p:nvSpPr>
        <p:spPr>
          <a:xfrm>
            <a:off x="5635723" y="127116"/>
            <a:ext cx="1012767" cy="91440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4</a:t>
            </a:r>
          </a:p>
        </p:txBody>
      </p:sp>
      <p:sp>
        <p:nvSpPr>
          <p:cNvPr id="81" name="Rectangle 80"/>
          <p:cNvSpPr/>
          <p:nvPr userDrawn="1"/>
        </p:nvSpPr>
        <p:spPr>
          <a:xfrm>
            <a:off x="6135708" y="830786"/>
            <a:ext cx="457200" cy="18288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82" name="Rectangle 81"/>
          <p:cNvSpPr/>
          <p:nvPr userDrawn="1"/>
        </p:nvSpPr>
        <p:spPr>
          <a:xfrm>
            <a:off x="6135708" y="647311"/>
            <a:ext cx="457200" cy="18288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83" name="Rectangle 82"/>
          <p:cNvSpPr/>
          <p:nvPr userDrawn="1"/>
        </p:nvSpPr>
        <p:spPr>
          <a:xfrm>
            <a:off x="6135708" y="468916"/>
            <a:ext cx="457200" cy="182880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84" name="Rectangle 83"/>
          <p:cNvSpPr/>
          <p:nvPr userDrawn="1"/>
        </p:nvSpPr>
        <p:spPr>
          <a:xfrm>
            <a:off x="5678508" y="830786"/>
            <a:ext cx="4572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85" name="Rectangle 84"/>
          <p:cNvSpPr/>
          <p:nvPr userDrawn="1"/>
        </p:nvSpPr>
        <p:spPr>
          <a:xfrm>
            <a:off x="5678508" y="647311"/>
            <a:ext cx="45720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86" name="Rectangle 85"/>
          <p:cNvSpPr/>
          <p:nvPr userDrawn="1"/>
        </p:nvSpPr>
        <p:spPr>
          <a:xfrm>
            <a:off x="5678508" y="468916"/>
            <a:ext cx="457200" cy="182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87" name="Rectangle 86"/>
          <p:cNvSpPr/>
          <p:nvPr userDrawn="1"/>
        </p:nvSpPr>
        <p:spPr>
          <a:xfrm>
            <a:off x="6812496" y="114298"/>
            <a:ext cx="1012767" cy="9144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5</a:t>
            </a:r>
          </a:p>
        </p:txBody>
      </p:sp>
      <p:sp>
        <p:nvSpPr>
          <p:cNvPr id="88" name="Rectangle 87"/>
          <p:cNvSpPr/>
          <p:nvPr userDrawn="1"/>
        </p:nvSpPr>
        <p:spPr>
          <a:xfrm>
            <a:off x="7312481" y="817968"/>
            <a:ext cx="457200" cy="18288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89" name="Rectangle 88"/>
          <p:cNvSpPr/>
          <p:nvPr userDrawn="1"/>
        </p:nvSpPr>
        <p:spPr>
          <a:xfrm>
            <a:off x="7312481" y="634493"/>
            <a:ext cx="457200" cy="1828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90" name="Rectangle 89"/>
          <p:cNvSpPr/>
          <p:nvPr userDrawn="1"/>
        </p:nvSpPr>
        <p:spPr>
          <a:xfrm>
            <a:off x="7312481" y="456098"/>
            <a:ext cx="457200" cy="182880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91" name="Rectangle 90"/>
          <p:cNvSpPr/>
          <p:nvPr userDrawn="1"/>
        </p:nvSpPr>
        <p:spPr>
          <a:xfrm>
            <a:off x="6855281" y="817968"/>
            <a:ext cx="457200" cy="1828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92" name="Rectangle 91"/>
          <p:cNvSpPr/>
          <p:nvPr userDrawn="1"/>
        </p:nvSpPr>
        <p:spPr>
          <a:xfrm>
            <a:off x="6855281" y="634493"/>
            <a:ext cx="457200" cy="1828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93" name="Rectangle 92"/>
          <p:cNvSpPr/>
          <p:nvPr userDrawn="1"/>
        </p:nvSpPr>
        <p:spPr>
          <a:xfrm>
            <a:off x="6855281" y="456098"/>
            <a:ext cx="457200" cy="182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94" name="Rectangle 93"/>
          <p:cNvSpPr/>
          <p:nvPr userDrawn="1"/>
        </p:nvSpPr>
        <p:spPr>
          <a:xfrm>
            <a:off x="7996069" y="114298"/>
            <a:ext cx="1012767" cy="91440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6</a:t>
            </a:r>
          </a:p>
        </p:txBody>
      </p:sp>
      <p:sp>
        <p:nvSpPr>
          <p:cNvPr id="95" name="Rectangle 94"/>
          <p:cNvSpPr/>
          <p:nvPr userDrawn="1"/>
        </p:nvSpPr>
        <p:spPr>
          <a:xfrm>
            <a:off x="8496054" y="800308"/>
            <a:ext cx="457200" cy="1828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96" name="Rectangle 95"/>
          <p:cNvSpPr/>
          <p:nvPr userDrawn="1"/>
        </p:nvSpPr>
        <p:spPr>
          <a:xfrm>
            <a:off x="8496054" y="616833"/>
            <a:ext cx="45720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97" name="Rectangle 96"/>
          <p:cNvSpPr/>
          <p:nvPr userDrawn="1"/>
        </p:nvSpPr>
        <p:spPr>
          <a:xfrm>
            <a:off x="8496054" y="438438"/>
            <a:ext cx="457200" cy="182880"/>
          </a:xfrm>
          <a:prstGeom prst="rect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98" name="Rectangle 97"/>
          <p:cNvSpPr/>
          <p:nvPr userDrawn="1"/>
        </p:nvSpPr>
        <p:spPr>
          <a:xfrm>
            <a:off x="8038854" y="800308"/>
            <a:ext cx="457200" cy="182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99" name="Rectangle 98"/>
          <p:cNvSpPr/>
          <p:nvPr userDrawn="1"/>
        </p:nvSpPr>
        <p:spPr>
          <a:xfrm>
            <a:off x="8038854" y="616833"/>
            <a:ext cx="45720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100" name="Rectangle 99"/>
          <p:cNvSpPr/>
          <p:nvPr userDrawn="1"/>
        </p:nvSpPr>
        <p:spPr>
          <a:xfrm>
            <a:off x="8038854" y="438438"/>
            <a:ext cx="457200" cy="182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110" name="Rectangle 109"/>
          <p:cNvSpPr/>
          <p:nvPr userDrawn="1"/>
        </p:nvSpPr>
        <p:spPr>
          <a:xfrm>
            <a:off x="99813" y="583931"/>
            <a:ext cx="82296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Dark 1</a:t>
            </a:r>
          </a:p>
        </p:txBody>
      </p:sp>
      <p:sp>
        <p:nvSpPr>
          <p:cNvPr id="111" name="Rectangle 110"/>
          <p:cNvSpPr/>
          <p:nvPr userDrawn="1"/>
        </p:nvSpPr>
        <p:spPr>
          <a:xfrm>
            <a:off x="1009133" y="583931"/>
            <a:ext cx="822960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Dark 2</a:t>
            </a:r>
          </a:p>
        </p:txBody>
      </p:sp>
      <p:sp>
        <p:nvSpPr>
          <p:cNvPr id="112" name="Rectangle 111"/>
          <p:cNvSpPr/>
          <p:nvPr userDrawn="1"/>
        </p:nvSpPr>
        <p:spPr>
          <a:xfrm>
            <a:off x="99813" y="121531"/>
            <a:ext cx="82296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Light 1</a:t>
            </a:r>
          </a:p>
        </p:txBody>
      </p:sp>
      <p:sp>
        <p:nvSpPr>
          <p:cNvPr id="113" name="Rectangle 112"/>
          <p:cNvSpPr/>
          <p:nvPr userDrawn="1"/>
        </p:nvSpPr>
        <p:spPr>
          <a:xfrm>
            <a:off x="1009133" y="121531"/>
            <a:ext cx="82296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Light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2883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1E2EBE-EC8E-4903-9D7D-4B7A35F4224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90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64" y="1709739"/>
            <a:ext cx="8375424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164" y="4589464"/>
            <a:ext cx="8375424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73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164" y="1117600"/>
            <a:ext cx="4379686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17600"/>
            <a:ext cx="4379686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7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64" y="34767"/>
            <a:ext cx="8869680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164" y="882882"/>
            <a:ext cx="436301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164" y="1706793"/>
            <a:ext cx="4363018" cy="4714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882882"/>
            <a:ext cx="437569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706794"/>
            <a:ext cx="4375694" cy="47149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9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86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9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51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00" y="108861"/>
            <a:ext cx="3419642" cy="1097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108861"/>
            <a:ext cx="5121445" cy="616166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899" y="1291964"/>
            <a:ext cx="3419643" cy="49785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9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63" y="0"/>
            <a:ext cx="3377293" cy="109728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98704" y="160111"/>
            <a:ext cx="5310131" cy="626160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63" y="1150255"/>
            <a:ext cx="3377293" cy="527146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39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25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4129" y="205470"/>
            <a:ext cx="1097280" cy="61082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164" y="205470"/>
            <a:ext cx="7847235" cy="61082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FD9E-7018-477A-8B1D-86364EFD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78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63" y="0"/>
            <a:ext cx="8923607" cy="100584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290" y="3047482"/>
            <a:ext cx="2560320" cy="6579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5905" y="1182917"/>
            <a:ext cx="2286000" cy="164187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213289" y="3705444"/>
            <a:ext cx="2560320" cy="251053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40" y="3047481"/>
            <a:ext cx="2560320" cy="6579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9000" y="1182917"/>
            <a:ext cx="2286000" cy="164187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1840" y="3716094"/>
            <a:ext cx="2560320" cy="251053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21492" y="3047482"/>
            <a:ext cx="2560320" cy="6579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71491" y="1182917"/>
            <a:ext cx="2286000" cy="164187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321492" y="3705444"/>
            <a:ext cx="2560320" cy="251053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11700" y="6442174"/>
            <a:ext cx="1847071" cy="350392"/>
          </a:xfrm>
          <a:prstGeom prst="rect">
            <a:avLst/>
          </a:prstGeom>
        </p:spPr>
        <p:txBody>
          <a:bodyPr/>
          <a:lstStyle>
            <a:lvl1pPr algn="ctr">
              <a:defRPr sz="900"/>
            </a:lvl1pPr>
          </a:lstStyle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48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0800000">
            <a:off x="499881" y="1811867"/>
            <a:ext cx="202504" cy="190500"/>
          </a:xfrm>
          <a:prstGeom prst="rtTriangle">
            <a:avLst/>
          </a:prstGeom>
          <a:solidFill>
            <a:srgbClr val="2C6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2385" y="1016000"/>
            <a:ext cx="7739230" cy="4732867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9881" y="1202855"/>
            <a:ext cx="7747000" cy="6090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25400" dir="270000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1"/>
          <p:cNvSpPr>
            <a:spLocks noGrp="1"/>
          </p:cNvSpPr>
          <p:nvPr>
            <p:ph type="body" sz="quarter" idx="28"/>
          </p:nvPr>
        </p:nvSpPr>
        <p:spPr>
          <a:xfrm>
            <a:off x="702385" y="1320800"/>
            <a:ext cx="7400215" cy="352425"/>
          </a:xfrm>
          <a:ln>
            <a:noFill/>
          </a:ln>
        </p:spPr>
        <p:txBody>
          <a:bodyPr anchor="ctr">
            <a:noAutofit/>
          </a:bodyPr>
          <a:lstStyle>
            <a:lvl1pPr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buNone/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buNone/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854785" y="2002367"/>
            <a:ext cx="7400215" cy="3433233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81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2385" y="1016000"/>
            <a:ext cx="7739230" cy="4732867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854785" y="1193801"/>
            <a:ext cx="7400215" cy="4241800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40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9110" y="3825421"/>
            <a:ext cx="7743689" cy="1665541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1"/>
          <p:cNvSpPr>
            <a:spLocks noGrp="1"/>
          </p:cNvSpPr>
          <p:nvPr>
            <p:ph type="body" sz="quarter" idx="30"/>
          </p:nvPr>
        </p:nvSpPr>
        <p:spPr>
          <a:xfrm>
            <a:off x="854785" y="4000501"/>
            <a:ext cx="7412915" cy="1435100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479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32360" y="625021"/>
            <a:ext cx="7743689" cy="1665541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0743" y="2572354"/>
            <a:ext cx="7743689" cy="1665541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9127" y="4519690"/>
            <a:ext cx="7743689" cy="1665541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1"/>
          <p:cNvSpPr>
            <a:spLocks noGrp="1"/>
          </p:cNvSpPr>
          <p:nvPr>
            <p:ph type="body" sz="quarter" idx="30"/>
          </p:nvPr>
        </p:nvSpPr>
        <p:spPr>
          <a:xfrm>
            <a:off x="854785" y="741162"/>
            <a:ext cx="7412915" cy="1435100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31"/>
          <p:cNvSpPr>
            <a:spLocks noGrp="1"/>
          </p:cNvSpPr>
          <p:nvPr>
            <p:ph type="body" sz="quarter" idx="31"/>
          </p:nvPr>
        </p:nvSpPr>
        <p:spPr>
          <a:xfrm>
            <a:off x="854785" y="2688495"/>
            <a:ext cx="7412915" cy="1435100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854785" y="4621290"/>
            <a:ext cx="7412915" cy="1435100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988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10800000">
            <a:off x="626186" y="1655238"/>
            <a:ext cx="202504" cy="19050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28691" y="1003888"/>
            <a:ext cx="3421578" cy="4669600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6187" y="1189570"/>
            <a:ext cx="3420882" cy="465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25400" dir="270000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/>
        </p:nvSpPr>
        <p:spPr>
          <a:xfrm rot="10800000" flipH="1">
            <a:off x="8187269" y="1655238"/>
            <a:ext cx="202504" cy="19050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65691" y="1003888"/>
            <a:ext cx="3421578" cy="4669600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68891" y="1189571"/>
            <a:ext cx="3420882" cy="465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25400" dir="270000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1"/>
          <p:cNvSpPr>
            <a:spLocks noGrp="1"/>
          </p:cNvSpPr>
          <p:nvPr>
            <p:ph type="body" sz="quarter" idx="30"/>
          </p:nvPr>
        </p:nvSpPr>
        <p:spPr>
          <a:xfrm>
            <a:off x="626187" y="1189569"/>
            <a:ext cx="3420882" cy="465668"/>
          </a:xfrm>
          <a:noFill/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algn="l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algn="l">
              <a:buNone/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algn="l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algn="l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31"/>
          <p:cNvSpPr>
            <a:spLocks noGrp="1"/>
          </p:cNvSpPr>
          <p:nvPr>
            <p:ph type="body" sz="quarter" idx="31"/>
          </p:nvPr>
        </p:nvSpPr>
        <p:spPr>
          <a:xfrm>
            <a:off x="4968891" y="1189568"/>
            <a:ext cx="3420882" cy="465668"/>
          </a:xfrm>
          <a:noFill/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algn="l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algn="l">
              <a:buNone/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algn="l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algn="l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976858" y="1845738"/>
            <a:ext cx="3070211" cy="36279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33"/>
          </p:nvPr>
        </p:nvSpPr>
        <p:spPr>
          <a:xfrm>
            <a:off x="4968891" y="1845738"/>
            <a:ext cx="3070211" cy="36279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2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6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57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28691" y="1003888"/>
            <a:ext cx="3421578" cy="4669600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65691" y="1003888"/>
            <a:ext cx="3421578" cy="4669600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976858" y="1159938"/>
            <a:ext cx="3070211" cy="36279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31"/>
          <p:cNvSpPr>
            <a:spLocks noGrp="1"/>
          </p:cNvSpPr>
          <p:nvPr>
            <p:ph type="body" sz="quarter" idx="33"/>
          </p:nvPr>
        </p:nvSpPr>
        <p:spPr>
          <a:xfrm>
            <a:off x="4968891" y="1159938"/>
            <a:ext cx="3070211" cy="36279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635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65691" y="1003888"/>
            <a:ext cx="3421578" cy="4669600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1"/>
          <p:cNvSpPr>
            <a:spLocks noGrp="1"/>
          </p:cNvSpPr>
          <p:nvPr>
            <p:ph type="body" sz="quarter" idx="33"/>
          </p:nvPr>
        </p:nvSpPr>
        <p:spPr>
          <a:xfrm>
            <a:off x="4968891" y="1159938"/>
            <a:ext cx="3070211" cy="36279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16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28691" y="1003888"/>
            <a:ext cx="3421578" cy="4669600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976858" y="1159938"/>
            <a:ext cx="3070211" cy="36279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96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8688" y="961553"/>
            <a:ext cx="5033691" cy="5021555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  <a:scene3d>
            <a:camera prst="perspectiveFront" fov="2280000">
              <a:rot lat="750000" lon="18960000" rev="6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43219" y="919218"/>
            <a:ext cx="5033691" cy="5021555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  <a:scene3d>
            <a:camera prst="perspectiveFront" fov="2280000">
              <a:rot lat="660000" lon="2640000" rev="2154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976858" y="1159938"/>
            <a:ext cx="3070211" cy="36279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31"/>
          <p:cNvSpPr>
            <a:spLocks noGrp="1"/>
          </p:cNvSpPr>
          <p:nvPr>
            <p:ph type="body" sz="quarter" idx="33"/>
          </p:nvPr>
        </p:nvSpPr>
        <p:spPr>
          <a:xfrm>
            <a:off x="4968891" y="1159938"/>
            <a:ext cx="3070211" cy="36279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029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9419" y="1236134"/>
            <a:ext cx="9451046" cy="4334934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  <a:scene3d>
            <a:camera prst="perspectiveFront" fov="2280000">
              <a:rot lat="570000" lon="1896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976858" y="1511300"/>
            <a:ext cx="6516142" cy="3276600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106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561045" y="1224013"/>
            <a:ext cx="9454896" cy="4334256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  <a:scene3d>
            <a:camera prst="perspectiveFront" fov="2280000">
              <a:rot lat="420000" lon="2640000" rev="21594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1510258" y="1773261"/>
            <a:ext cx="6516142" cy="3276600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307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9113" y="3564465"/>
            <a:ext cx="3722022" cy="2397579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02308" y="3564465"/>
            <a:ext cx="3722022" cy="2397579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9113" y="905930"/>
            <a:ext cx="3722022" cy="2397579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02308" y="905930"/>
            <a:ext cx="3722022" cy="2397579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rgbClr val="DDD9C3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976858" y="1159938"/>
            <a:ext cx="3070211" cy="19642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31"/>
          <p:cNvSpPr>
            <a:spLocks noGrp="1"/>
          </p:cNvSpPr>
          <p:nvPr>
            <p:ph type="body" sz="quarter" idx="33"/>
          </p:nvPr>
        </p:nvSpPr>
        <p:spPr>
          <a:xfrm>
            <a:off x="4968891" y="1159938"/>
            <a:ext cx="3070211" cy="19642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34"/>
          </p:nvPr>
        </p:nvSpPr>
        <p:spPr>
          <a:xfrm>
            <a:off x="976858" y="3784600"/>
            <a:ext cx="3070211" cy="19642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1"/>
          <p:cNvSpPr>
            <a:spLocks noGrp="1"/>
          </p:cNvSpPr>
          <p:nvPr>
            <p:ph type="body" sz="quarter" idx="35"/>
          </p:nvPr>
        </p:nvSpPr>
        <p:spPr>
          <a:xfrm>
            <a:off x="4968891" y="3784600"/>
            <a:ext cx="3070211" cy="1964262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14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1"/>
          <p:cNvSpPr>
            <a:spLocks noGrp="1"/>
          </p:cNvSpPr>
          <p:nvPr>
            <p:ph type="body" sz="quarter" idx="32"/>
          </p:nvPr>
        </p:nvSpPr>
        <p:spPr>
          <a:xfrm>
            <a:off x="368300" y="762000"/>
            <a:ext cx="8559800" cy="5359400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1800" b="0">
                <a:solidFill>
                  <a:schemeClr val="bg1"/>
                </a:solidFill>
              </a:defRPr>
            </a:lvl2pPr>
            <a:lvl3pPr>
              <a:buNone/>
              <a:defRPr sz="1600" b="0">
                <a:solidFill>
                  <a:schemeClr val="bg1"/>
                </a:solidFill>
              </a:defRPr>
            </a:lvl3pPr>
            <a:lvl4pPr>
              <a:buNone/>
              <a:defRPr sz="1400" b="0">
                <a:solidFill>
                  <a:schemeClr val="bg1"/>
                </a:solidFill>
              </a:defRPr>
            </a:lvl4pPr>
            <a:lvl5pPr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671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049861"/>
            <a:ext cx="9144000" cy="1808138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0800000">
            <a:off x="499881" y="1811867"/>
            <a:ext cx="202504" cy="19050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2385" y="1016000"/>
            <a:ext cx="7739230" cy="4732867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chemeClr val="bg2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27000" endPos="2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5211"/>
            <a:ext cx="9144000" cy="43349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9881" y="1202855"/>
            <a:ext cx="7747000" cy="6090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25400" dir="270000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1"/>
          <p:cNvSpPr>
            <a:spLocks noGrp="1"/>
          </p:cNvSpPr>
          <p:nvPr>
            <p:ph type="body" sz="quarter" idx="28"/>
          </p:nvPr>
        </p:nvSpPr>
        <p:spPr>
          <a:xfrm>
            <a:off x="702385" y="1320800"/>
            <a:ext cx="7400215" cy="352425"/>
          </a:xfrm>
          <a:ln>
            <a:noFill/>
          </a:ln>
        </p:spPr>
        <p:txBody>
          <a:bodyPr anchor="ctr">
            <a:noAutofit/>
          </a:bodyPr>
          <a:lstStyle>
            <a:lvl1pPr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buNone/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buNone/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854785" y="2002367"/>
            <a:ext cx="7400215" cy="3433233"/>
          </a:xfrm>
          <a:ln>
            <a:noFill/>
          </a:ln>
        </p:spPr>
        <p:txBody>
          <a:bodyPr anchor="t">
            <a:noAutofit/>
          </a:bodyPr>
          <a:lstStyle>
            <a:lvl1pPr>
              <a:buNone/>
              <a:defRPr sz="20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 b="0">
                <a:solidFill>
                  <a:schemeClr val="bg2">
                    <a:lumMod val="25000"/>
                  </a:schemeClr>
                </a:solidFill>
              </a:defRPr>
            </a:lvl2pPr>
            <a:lvl3pPr>
              <a:buNone/>
              <a:defRPr sz="1600" b="0">
                <a:solidFill>
                  <a:schemeClr val="bg2">
                    <a:lumMod val="25000"/>
                  </a:schemeClr>
                </a:solidFill>
              </a:defRPr>
            </a:lvl3pPr>
            <a:lvl4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4pPr>
            <a:lvl5pPr>
              <a:buNone/>
              <a:defRPr sz="1400" b="0"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924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emeTool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00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11760" y="1110100"/>
            <a:ext cx="822960" cy="3657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Dark 1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36320" y="1110100"/>
            <a:ext cx="822960" cy="36576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Dark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1760" y="731520"/>
            <a:ext cx="822960" cy="365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Light 1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036320" y="731520"/>
            <a:ext cx="822960" cy="3657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Light 2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101919" y="1163664"/>
            <a:ext cx="1238436" cy="3657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1 Dark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544824" y="1122920"/>
            <a:ext cx="914400" cy="36576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2 Dark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4676648" y="1122920"/>
            <a:ext cx="914400" cy="36576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3 Dark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808472" y="1122920"/>
            <a:ext cx="914400" cy="36576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4 Dark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940296" y="1122920"/>
            <a:ext cx="914400" cy="36576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5 Dark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072120" y="1122920"/>
            <a:ext cx="914400" cy="36576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6 Dark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2057689" y="640080"/>
            <a:ext cx="132689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Accent 1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499104" y="701040"/>
            <a:ext cx="100584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Accent 2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4630928" y="701040"/>
            <a:ext cx="100584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Accent 3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5762752" y="701040"/>
            <a:ext cx="100584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Accent 4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6894576" y="701040"/>
            <a:ext cx="100584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Accent 5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8026400" y="701040"/>
            <a:ext cx="100584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Accent 6</a:t>
            </a:r>
          </a:p>
        </p:txBody>
      </p:sp>
    </p:spTree>
    <p:extLst>
      <p:ext uri="{BB962C8B-B14F-4D97-AF65-F5344CB8AC3E}">
        <p14:creationId xmlns:p14="http://schemas.microsoft.com/office/powerpoint/2010/main" val="346068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4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emeTool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00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11760" y="1059300"/>
            <a:ext cx="822960" cy="3657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Dark 1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36320" y="1059300"/>
            <a:ext cx="822960" cy="36576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Dark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1760" y="680720"/>
            <a:ext cx="822960" cy="365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Light 1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036320" y="680720"/>
            <a:ext cx="822960" cy="3657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Light 2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2095687" y="567290"/>
            <a:ext cx="1012767" cy="914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1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2595672" y="1270960"/>
            <a:ext cx="457200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2595672" y="1087485"/>
            <a:ext cx="457200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2595672" y="909090"/>
            <a:ext cx="457200" cy="18288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138472" y="1270960"/>
            <a:ext cx="4572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2138472" y="1087485"/>
            <a:ext cx="45720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2138472" y="909090"/>
            <a:ext cx="457200" cy="182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3272492" y="580110"/>
            <a:ext cx="1012767" cy="9144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2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3772477" y="1283780"/>
            <a:ext cx="457200" cy="1828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3772477" y="1100305"/>
            <a:ext cx="457200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31" name="Rectangle 30"/>
          <p:cNvSpPr/>
          <p:nvPr userDrawn="1"/>
        </p:nvSpPr>
        <p:spPr>
          <a:xfrm>
            <a:off x="3772477" y="921910"/>
            <a:ext cx="457200" cy="18288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3315277" y="1283780"/>
            <a:ext cx="457200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3315277" y="1100305"/>
            <a:ext cx="457200" cy="182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315277" y="921910"/>
            <a:ext cx="457200" cy="182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35" name="Rectangle 34"/>
          <p:cNvSpPr/>
          <p:nvPr userDrawn="1"/>
        </p:nvSpPr>
        <p:spPr>
          <a:xfrm>
            <a:off x="4449297" y="580110"/>
            <a:ext cx="1012767" cy="9144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3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4949282" y="1283780"/>
            <a:ext cx="457200" cy="1828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37" name="Rectangle 36"/>
          <p:cNvSpPr/>
          <p:nvPr userDrawn="1"/>
        </p:nvSpPr>
        <p:spPr>
          <a:xfrm>
            <a:off x="4949282" y="1100305"/>
            <a:ext cx="457200" cy="1828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4949282" y="921910"/>
            <a:ext cx="457200" cy="182880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39" name="Rectangle 38"/>
          <p:cNvSpPr/>
          <p:nvPr userDrawn="1"/>
        </p:nvSpPr>
        <p:spPr>
          <a:xfrm>
            <a:off x="4492082" y="1283780"/>
            <a:ext cx="457200" cy="182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40" name="Rectangle 39"/>
          <p:cNvSpPr/>
          <p:nvPr userDrawn="1"/>
        </p:nvSpPr>
        <p:spPr>
          <a:xfrm>
            <a:off x="4492082" y="1100305"/>
            <a:ext cx="457200" cy="182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41" name="Rectangle 40"/>
          <p:cNvSpPr/>
          <p:nvPr userDrawn="1"/>
        </p:nvSpPr>
        <p:spPr>
          <a:xfrm>
            <a:off x="4492082" y="921910"/>
            <a:ext cx="457200" cy="1828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5626070" y="580110"/>
            <a:ext cx="1012767" cy="91440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4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6126055" y="1283780"/>
            <a:ext cx="457200" cy="18288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44" name="Rectangle 43"/>
          <p:cNvSpPr/>
          <p:nvPr userDrawn="1"/>
        </p:nvSpPr>
        <p:spPr>
          <a:xfrm>
            <a:off x="6126055" y="1100305"/>
            <a:ext cx="457200" cy="18288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6126055" y="921910"/>
            <a:ext cx="457200" cy="182880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5668855" y="1283780"/>
            <a:ext cx="4572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47" name="Rectangle 46"/>
          <p:cNvSpPr/>
          <p:nvPr userDrawn="1"/>
        </p:nvSpPr>
        <p:spPr>
          <a:xfrm>
            <a:off x="5668855" y="1100305"/>
            <a:ext cx="45720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48" name="Rectangle 47"/>
          <p:cNvSpPr/>
          <p:nvPr userDrawn="1"/>
        </p:nvSpPr>
        <p:spPr>
          <a:xfrm>
            <a:off x="5668855" y="921910"/>
            <a:ext cx="457200" cy="182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6802843" y="567290"/>
            <a:ext cx="1012767" cy="9144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5</a:t>
            </a:r>
          </a:p>
        </p:txBody>
      </p:sp>
      <p:sp>
        <p:nvSpPr>
          <p:cNvPr id="50" name="Rectangle 49"/>
          <p:cNvSpPr/>
          <p:nvPr userDrawn="1"/>
        </p:nvSpPr>
        <p:spPr>
          <a:xfrm>
            <a:off x="7302828" y="1270960"/>
            <a:ext cx="457200" cy="18288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51" name="Rectangle 50"/>
          <p:cNvSpPr/>
          <p:nvPr userDrawn="1"/>
        </p:nvSpPr>
        <p:spPr>
          <a:xfrm>
            <a:off x="7302828" y="1087485"/>
            <a:ext cx="457200" cy="1828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52" name="Rectangle 51"/>
          <p:cNvSpPr/>
          <p:nvPr userDrawn="1"/>
        </p:nvSpPr>
        <p:spPr>
          <a:xfrm>
            <a:off x="7302828" y="909090"/>
            <a:ext cx="457200" cy="182880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53" name="Rectangle 52"/>
          <p:cNvSpPr/>
          <p:nvPr userDrawn="1"/>
        </p:nvSpPr>
        <p:spPr>
          <a:xfrm>
            <a:off x="6845628" y="1270960"/>
            <a:ext cx="457200" cy="1828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54" name="Rectangle 53"/>
          <p:cNvSpPr/>
          <p:nvPr userDrawn="1"/>
        </p:nvSpPr>
        <p:spPr>
          <a:xfrm>
            <a:off x="6845628" y="1087485"/>
            <a:ext cx="457200" cy="1828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55" name="Rectangle 54"/>
          <p:cNvSpPr/>
          <p:nvPr userDrawn="1"/>
        </p:nvSpPr>
        <p:spPr>
          <a:xfrm>
            <a:off x="6845628" y="909090"/>
            <a:ext cx="457200" cy="182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56" name="Rectangle 55"/>
          <p:cNvSpPr/>
          <p:nvPr userDrawn="1"/>
        </p:nvSpPr>
        <p:spPr>
          <a:xfrm>
            <a:off x="7986416" y="567290"/>
            <a:ext cx="1012767" cy="91440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6</a:t>
            </a:r>
          </a:p>
        </p:txBody>
      </p:sp>
      <p:sp>
        <p:nvSpPr>
          <p:cNvPr id="57" name="Rectangle 56"/>
          <p:cNvSpPr/>
          <p:nvPr userDrawn="1"/>
        </p:nvSpPr>
        <p:spPr>
          <a:xfrm>
            <a:off x="8486401" y="1253300"/>
            <a:ext cx="457200" cy="1828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58" name="Rectangle 57"/>
          <p:cNvSpPr/>
          <p:nvPr userDrawn="1"/>
        </p:nvSpPr>
        <p:spPr>
          <a:xfrm>
            <a:off x="8486401" y="1069825"/>
            <a:ext cx="45720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59" name="Rectangle 58"/>
          <p:cNvSpPr/>
          <p:nvPr userDrawn="1"/>
        </p:nvSpPr>
        <p:spPr>
          <a:xfrm>
            <a:off x="8486401" y="891430"/>
            <a:ext cx="457200" cy="182880"/>
          </a:xfrm>
          <a:prstGeom prst="rect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60" name="Rectangle 59"/>
          <p:cNvSpPr/>
          <p:nvPr userDrawn="1"/>
        </p:nvSpPr>
        <p:spPr>
          <a:xfrm>
            <a:off x="8029201" y="1253300"/>
            <a:ext cx="457200" cy="182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8029201" y="1069825"/>
            <a:ext cx="45720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62" name="Rectangle 61"/>
          <p:cNvSpPr/>
          <p:nvPr userDrawn="1"/>
        </p:nvSpPr>
        <p:spPr>
          <a:xfrm>
            <a:off x="8029201" y="891430"/>
            <a:ext cx="457200" cy="182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81100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0507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4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8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3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7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33659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algn="ctr" defTabSz="45720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C5349-4A72-493D-AFAC-7B226C621F11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1760" y="1085663"/>
            <a:ext cx="731520" cy="3657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Dark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931812" y="1085663"/>
            <a:ext cx="731520" cy="36576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Dark 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11760" y="714102"/>
            <a:ext cx="731520" cy="365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Light 1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931812" y="714102"/>
            <a:ext cx="731520" cy="3657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Light 2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101919" y="1152427"/>
            <a:ext cx="1238436" cy="3657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1 Dark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544824" y="1108882"/>
            <a:ext cx="914400" cy="36576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2 Dark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676648" y="1108882"/>
            <a:ext cx="914400" cy="36576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3 Dark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5808472" y="1108882"/>
            <a:ext cx="914400" cy="36576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4 Dark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940296" y="1108882"/>
            <a:ext cx="914400" cy="36576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5 Dark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8072120" y="1108882"/>
            <a:ext cx="914400" cy="36576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Accent 6 Dark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2057689" y="648789"/>
            <a:ext cx="132689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1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3499104" y="683622"/>
            <a:ext cx="100584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2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630928" y="683622"/>
            <a:ext cx="100584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3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5762752" y="683622"/>
            <a:ext cx="100584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4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6894576" y="683622"/>
            <a:ext cx="100584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5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8026400" y="683622"/>
            <a:ext cx="100584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6</a:t>
            </a:r>
          </a:p>
        </p:txBody>
      </p:sp>
    </p:spTree>
    <p:extLst>
      <p:ext uri="{BB962C8B-B14F-4D97-AF65-F5344CB8AC3E}">
        <p14:creationId xmlns:p14="http://schemas.microsoft.com/office/powerpoint/2010/main" val="179073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9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kern="1200">
          <a:solidFill>
            <a:schemeClr val="lt1"/>
          </a:solidFill>
          <a:latin typeface="+mn-lt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43814" y="-448015"/>
            <a:ext cx="11155680" cy="777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164" y="0"/>
            <a:ext cx="9008836" cy="841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164" y="969281"/>
            <a:ext cx="9008836" cy="5387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164" y="644217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1436" y="642171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FE1D-E13C-4C73-BC08-2B626C16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9" r:id="rId15"/>
    <p:sldLayoutId id="2147484100" r:id="rId16"/>
    <p:sldLayoutId id="2147484101" r:id="rId17"/>
    <p:sldLayoutId id="2147484102" r:id="rId18"/>
    <p:sldLayoutId id="2147484103" r:id="rId19"/>
    <p:sldLayoutId id="2147484104" r:id="rId20"/>
    <p:sldLayoutId id="2147484105" r:id="rId21"/>
    <p:sldLayoutId id="2147484106" r:id="rId22"/>
    <p:sldLayoutId id="2147484107" r:id="rId23"/>
    <p:sldLayoutId id="2147484108" r:id="rId24"/>
    <p:sldLayoutId id="2147484109" r:id="rId25"/>
    <p:sldLayoutId id="2147484110" r:id="rId26"/>
    <p:sldLayoutId id="2147484111" r:id="rId27"/>
    <p:sldLayoutId id="2147484112" r:id="rId2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microsoft.com/office/2007/relationships/diagramDrawing" Target="../diagrams/drawing1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diagramColors" Target="../diagrams/colors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slide" Target="slide7.xml"/><Relationship Id="rId11" Type="http://schemas.openxmlformats.org/officeDocument/2006/relationships/diagramQuickStyle" Target="../diagrams/quickStyle1.xml"/><Relationship Id="rId5" Type="http://schemas.openxmlformats.org/officeDocument/2006/relationships/slide" Target="slide6.xml"/><Relationship Id="rId10" Type="http://schemas.openxmlformats.org/officeDocument/2006/relationships/diagramLayout" Target="../diagrams/layout1.xml"/><Relationship Id="rId4" Type="http://schemas.openxmlformats.org/officeDocument/2006/relationships/slide" Target="slide5.xml"/><Relationship Id="rId9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18" Type="http://schemas.openxmlformats.org/officeDocument/2006/relationships/diagramData" Target="../diagrams/data11.xml"/><Relationship Id="rId26" Type="http://schemas.openxmlformats.org/officeDocument/2006/relationships/diagramColors" Target="../diagrams/colors12.xml"/><Relationship Id="rId3" Type="http://schemas.openxmlformats.org/officeDocument/2006/relationships/diagramData" Target="../diagrams/data8.xml"/><Relationship Id="rId21" Type="http://schemas.openxmlformats.org/officeDocument/2006/relationships/diagramColors" Target="../diagrams/colors11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5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39.xml"/><Relationship Id="rId16" Type="http://schemas.openxmlformats.org/officeDocument/2006/relationships/diagramColors" Target="../diagrams/colors10.xml"/><Relationship Id="rId20" Type="http://schemas.openxmlformats.org/officeDocument/2006/relationships/diagramQuickStyle" Target="../diagrams/quickStyle11.xml"/><Relationship Id="rId29" Type="http://schemas.openxmlformats.org/officeDocument/2006/relationships/slide" Target="slide9.xml"/><Relationship Id="rId1" Type="http://schemas.openxmlformats.org/officeDocument/2006/relationships/tags" Target="../tags/tag1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24" Type="http://schemas.openxmlformats.org/officeDocument/2006/relationships/diagramLayout" Target="../diagrams/layout12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23" Type="http://schemas.openxmlformats.org/officeDocument/2006/relationships/diagramData" Target="../diagrams/data12.xml"/><Relationship Id="rId28" Type="http://schemas.openxmlformats.org/officeDocument/2006/relationships/slide" Target="slide10.xml"/><Relationship Id="rId10" Type="http://schemas.openxmlformats.org/officeDocument/2006/relationships/diagramQuickStyle" Target="../diagrams/quickStyle9.xml"/><Relationship Id="rId19" Type="http://schemas.openxmlformats.org/officeDocument/2006/relationships/diagramLayout" Target="../diagrams/layout11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Relationship Id="rId22" Type="http://schemas.microsoft.com/office/2007/relationships/diagramDrawing" Target="../diagrams/drawing11.xml"/><Relationship Id="rId27" Type="http://schemas.microsoft.com/office/2007/relationships/diagramDrawing" Target="../diagrams/drawing12.xml"/><Relationship Id="rId30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slide" Target="slide10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slideLayout" Target="../slideLayouts/slideLayout39.xml"/><Relationship Id="rId1" Type="http://schemas.openxmlformats.org/officeDocument/2006/relationships/tags" Target="../tags/tag13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slide" Target="slide11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39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34" Type="http://schemas.openxmlformats.org/officeDocument/2006/relationships/slide" Target="slide9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5" Type="http://schemas.openxmlformats.org/officeDocument/2006/relationships/diagramQuickStyle" Target="../diagrams/quickStyle6.xml"/><Relationship Id="rId33" Type="http://schemas.openxmlformats.org/officeDocument/2006/relationships/slide" Target="slide10.xml"/><Relationship Id="rId2" Type="http://schemas.openxmlformats.org/officeDocument/2006/relationships/slideLayout" Target="../slideLayouts/slideLayout39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29" Type="http://schemas.openxmlformats.org/officeDocument/2006/relationships/diagramLayout" Target="../diagrams/layout7.xml"/><Relationship Id="rId1" Type="http://schemas.openxmlformats.org/officeDocument/2006/relationships/tags" Target="../tags/tag1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diagramLayout" Target="../diagrams/layout6.xml"/><Relationship Id="rId32" Type="http://schemas.microsoft.com/office/2007/relationships/diagramDrawing" Target="../diagrams/drawing7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diagramData" Target="../diagrams/data6.xml"/><Relationship Id="rId28" Type="http://schemas.openxmlformats.org/officeDocument/2006/relationships/diagramData" Target="../diagrams/data7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31" Type="http://schemas.openxmlformats.org/officeDocument/2006/relationships/diagramColors" Target="../diagrams/colors7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Relationship Id="rId27" Type="http://schemas.microsoft.com/office/2007/relationships/diagramDrawing" Target="../diagrams/drawing6.xml"/><Relationship Id="rId30" Type="http://schemas.openxmlformats.org/officeDocument/2006/relationships/diagramQuickStyle" Target="../diagrams/quickStyle7.xml"/><Relationship Id="rId35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749" y="538480"/>
            <a:ext cx="9143999" cy="3062923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r>
              <a:rPr lang="en-US" dirty="0">
                <a:solidFill>
                  <a:schemeClr val="bg2"/>
                </a:solidFill>
              </a:rPr>
              <a:t>Theme Colors Tool*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3999" cy="2712720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24080" y="767714"/>
            <a:ext cx="1097280" cy="6400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bg2"/>
                </a:solidFill>
              </a:rPr>
              <a:t>Dark 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024080" y="5534184"/>
            <a:ext cx="1097280" cy="64008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2"/>
                </a:solidFill>
              </a:rPr>
              <a:t>Light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1330959" y="3048000"/>
            <a:ext cx="109728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Dark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-1330959" y="3596640"/>
            <a:ext cx="109728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Light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63531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Dark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6217920"/>
            <a:ext cx="9144000" cy="64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Light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96DC1E-09C6-417E-B495-5CC2AEED3DAB}"/>
              </a:ext>
            </a:extLst>
          </p:cNvPr>
          <p:cNvSpPr/>
          <p:nvPr/>
        </p:nvSpPr>
        <p:spPr>
          <a:xfrm>
            <a:off x="-1" y="6211460"/>
            <a:ext cx="8024081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2"/>
                </a:solidFill>
              </a:rPr>
              <a:t>*Change Colors </a:t>
            </a:r>
          </a:p>
          <a:p>
            <a:r>
              <a:rPr lang="en-US" sz="1200" dirty="0">
                <a:solidFill>
                  <a:schemeClr val="tx2"/>
                </a:solidFill>
              </a:rPr>
              <a:t>&gt; Design Tab &gt; Variants &gt; Colors &gt; Select premade set or click Customize Colors to create your own palette</a:t>
            </a:r>
          </a:p>
        </p:txBody>
      </p:sp>
      <p:sp>
        <p:nvSpPr>
          <p:cNvPr id="27" name="Subtitle 3">
            <a:extLst>
              <a:ext uri="{FF2B5EF4-FFF2-40B4-BE49-F238E27FC236}">
                <a16:creationId xmlns:a16="http://schemas.microsoft.com/office/drawing/2014/main" id="{B5CB84E0-0205-4772-B2AB-DC37472812C4}"/>
              </a:ext>
            </a:extLst>
          </p:cNvPr>
          <p:cNvSpPr txBox="1">
            <a:spLocks/>
          </p:cNvSpPr>
          <p:nvPr/>
        </p:nvSpPr>
        <p:spPr>
          <a:xfrm>
            <a:off x="-7141" y="3722744"/>
            <a:ext cx="9143999" cy="1248902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Click the standard shapes below to see examples</a:t>
            </a:r>
          </a:p>
        </p:txBody>
      </p:sp>
      <p:sp>
        <p:nvSpPr>
          <p:cNvPr id="28" name="Rectangle 27">
            <a:hlinkClick r:id="rId3" action="ppaction://hlinksldjump"/>
            <a:extLst>
              <a:ext uri="{FF2B5EF4-FFF2-40B4-BE49-F238E27FC236}">
                <a16:creationId xmlns:a16="http://schemas.microsoft.com/office/drawing/2014/main" id="{C2239029-4839-4146-AEC1-CFC611D43C82}"/>
              </a:ext>
            </a:extLst>
          </p:cNvPr>
          <p:cNvSpPr/>
          <p:nvPr/>
        </p:nvSpPr>
        <p:spPr>
          <a:xfrm>
            <a:off x="1359409" y="5214967"/>
            <a:ext cx="82296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29" name="Rounded Rectangle 27">
            <a:hlinkClick r:id="rId4" action="ppaction://hlinksldjump"/>
            <a:extLst>
              <a:ext uri="{FF2B5EF4-FFF2-40B4-BE49-F238E27FC236}">
                <a16:creationId xmlns:a16="http://schemas.microsoft.com/office/drawing/2014/main" id="{40695475-1039-4906-9F9B-E20E748EB1CF}"/>
              </a:ext>
            </a:extLst>
          </p:cNvPr>
          <p:cNvSpPr/>
          <p:nvPr/>
        </p:nvSpPr>
        <p:spPr>
          <a:xfrm>
            <a:off x="2424431" y="5214967"/>
            <a:ext cx="822960" cy="5486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Rounded Rectangle</a:t>
            </a:r>
          </a:p>
        </p:txBody>
      </p:sp>
      <p:sp>
        <p:nvSpPr>
          <p:cNvPr id="30" name="Oval 29">
            <a:hlinkClick r:id="rId5" action="ppaction://hlinksldjump"/>
            <a:extLst>
              <a:ext uri="{FF2B5EF4-FFF2-40B4-BE49-F238E27FC236}">
                <a16:creationId xmlns:a16="http://schemas.microsoft.com/office/drawing/2014/main" id="{77741EC7-CFE7-4A2B-9D91-6AC1A7320B70}"/>
              </a:ext>
            </a:extLst>
          </p:cNvPr>
          <p:cNvSpPr/>
          <p:nvPr/>
        </p:nvSpPr>
        <p:spPr>
          <a:xfrm>
            <a:off x="3489453" y="5214967"/>
            <a:ext cx="822960" cy="5486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Oval/Circle</a:t>
            </a:r>
          </a:p>
        </p:txBody>
      </p:sp>
      <p:sp>
        <p:nvSpPr>
          <p:cNvPr id="31" name="Rectangular Callout 29">
            <a:hlinkClick r:id="rId6" action="ppaction://hlinksldjump"/>
            <a:extLst>
              <a:ext uri="{FF2B5EF4-FFF2-40B4-BE49-F238E27FC236}">
                <a16:creationId xmlns:a16="http://schemas.microsoft.com/office/drawing/2014/main" id="{AC56A298-4FF0-4665-BD27-DB671308DAA8}"/>
              </a:ext>
            </a:extLst>
          </p:cNvPr>
          <p:cNvSpPr/>
          <p:nvPr/>
        </p:nvSpPr>
        <p:spPr>
          <a:xfrm>
            <a:off x="4554475" y="5214967"/>
            <a:ext cx="822960" cy="548640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Callout</a:t>
            </a:r>
          </a:p>
        </p:txBody>
      </p:sp>
      <p:sp>
        <p:nvSpPr>
          <p:cNvPr id="32" name="Action Button: Help 31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2997825D-8691-4379-922C-3106F5E59E22}"/>
              </a:ext>
            </a:extLst>
          </p:cNvPr>
          <p:cNvSpPr/>
          <p:nvPr/>
        </p:nvSpPr>
        <p:spPr>
          <a:xfrm>
            <a:off x="5619495" y="5214967"/>
            <a:ext cx="822960" cy="548640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Button</a:t>
            </a:r>
          </a:p>
        </p:txBody>
      </p:sp>
      <p:graphicFrame>
        <p:nvGraphicFramePr>
          <p:cNvPr id="34" name="Diagram 33">
            <a:hlinkClick r:id="rId8" action="ppaction://hlinksldjump"/>
            <a:extLst>
              <a:ext uri="{FF2B5EF4-FFF2-40B4-BE49-F238E27FC236}">
                <a16:creationId xmlns:a16="http://schemas.microsoft.com/office/drawing/2014/main" id="{0186376F-718F-42CF-8B2A-AF729D0AA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6919879"/>
              </p:ext>
            </p:extLst>
          </p:nvPr>
        </p:nvGraphicFramePr>
        <p:xfrm>
          <a:off x="6442456" y="4996383"/>
          <a:ext cx="948944" cy="975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5" name="Rectangle 14"/>
          <p:cNvSpPr/>
          <p:nvPr/>
        </p:nvSpPr>
        <p:spPr>
          <a:xfrm>
            <a:off x="153851" y="2797572"/>
            <a:ext cx="1371600" cy="13716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</a:t>
            </a:r>
          </a:p>
          <a:p>
            <a:pPr algn="ctr"/>
            <a:r>
              <a:rPr lang="en-US" sz="1600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46616" y="2797572"/>
            <a:ext cx="1371600" cy="13716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</a:t>
            </a:r>
          </a:p>
          <a:p>
            <a:pPr algn="ctr"/>
            <a:r>
              <a:rPr lang="en-US" sz="1600" dirty="0"/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39381" y="2797572"/>
            <a:ext cx="1371600" cy="1371600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</a:t>
            </a:r>
          </a:p>
          <a:p>
            <a:pPr algn="ctr"/>
            <a:r>
              <a:rPr lang="en-US" sz="1600" dirty="0"/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32146" y="2797572"/>
            <a:ext cx="1371600" cy="1371600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</a:t>
            </a:r>
          </a:p>
          <a:p>
            <a:pPr algn="ctr"/>
            <a:r>
              <a:rPr lang="en-US" sz="1600" dirty="0"/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24911" y="2797572"/>
            <a:ext cx="1371600" cy="1371600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</a:t>
            </a:r>
          </a:p>
          <a:p>
            <a:pPr algn="ctr"/>
            <a:r>
              <a:rPr lang="en-US" sz="1600" dirty="0"/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17677" y="2797572"/>
            <a:ext cx="1371600" cy="13716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Accent </a:t>
            </a:r>
          </a:p>
          <a:p>
            <a:pPr algn="ctr"/>
            <a:r>
              <a:rPr lang="en-US" sz="1600" dirty="0"/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204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Art 2</a:t>
            </a:r>
          </a:p>
        </p:txBody>
      </p:sp>
      <p:sp>
        <p:nvSpPr>
          <p:cNvPr id="52" name="Action Button: Home 51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aphicFrame>
        <p:nvGraphicFramePr>
          <p:cNvPr id="76" name="Diagram 75"/>
          <p:cNvGraphicFramePr/>
          <p:nvPr>
            <p:extLst>
              <p:ext uri="{D42A27DB-BD31-4B8C-83A1-F6EECF244321}">
                <p14:modId xmlns:p14="http://schemas.microsoft.com/office/powerpoint/2010/main" val="2835388251"/>
              </p:ext>
            </p:extLst>
          </p:nvPr>
        </p:nvGraphicFramePr>
        <p:xfrm>
          <a:off x="5184502" y="4998720"/>
          <a:ext cx="3647440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8" name="Diagram 77"/>
          <p:cNvGraphicFramePr/>
          <p:nvPr>
            <p:extLst>
              <p:ext uri="{D42A27DB-BD31-4B8C-83A1-F6EECF244321}">
                <p14:modId xmlns:p14="http://schemas.microsoft.com/office/powerpoint/2010/main" val="2607452801"/>
              </p:ext>
            </p:extLst>
          </p:nvPr>
        </p:nvGraphicFramePr>
        <p:xfrm>
          <a:off x="6149664" y="2534013"/>
          <a:ext cx="3363596" cy="2346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151956834"/>
              </p:ext>
            </p:extLst>
          </p:nvPr>
        </p:nvGraphicFramePr>
        <p:xfrm>
          <a:off x="362222" y="5191760"/>
          <a:ext cx="4545058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057977992"/>
              </p:ext>
            </p:extLst>
          </p:nvPr>
        </p:nvGraphicFramePr>
        <p:xfrm>
          <a:off x="3359950" y="1842251"/>
          <a:ext cx="3363596" cy="183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952635790"/>
              </p:ext>
            </p:extLst>
          </p:nvPr>
        </p:nvGraphicFramePr>
        <p:xfrm>
          <a:off x="-253953" y="1798320"/>
          <a:ext cx="3732258" cy="3092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8" name="Action Button: Custom 17">
            <a:hlinkClick r:id="rId28" action="ppaction://hlinksldjump" highlightClick="1"/>
          </p:cNvPr>
          <p:cNvSpPr/>
          <p:nvPr/>
        </p:nvSpPr>
        <p:spPr>
          <a:xfrm>
            <a:off x="6941707" y="284480"/>
            <a:ext cx="731520" cy="365760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dk1"/>
                </a:solidFill>
              </a:rPr>
              <a:t>Page 2</a:t>
            </a:r>
          </a:p>
        </p:txBody>
      </p:sp>
      <p:sp>
        <p:nvSpPr>
          <p:cNvPr id="19" name="Action Button: Custom 18">
            <a:hlinkClick r:id="rId29" action="ppaction://hlinksldjump" highlightClick="1"/>
          </p:cNvPr>
          <p:cNvSpPr/>
          <p:nvPr/>
        </p:nvSpPr>
        <p:spPr>
          <a:xfrm>
            <a:off x="6194062" y="274320"/>
            <a:ext cx="731520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lt1"/>
                </a:solidFill>
              </a:rPr>
              <a:t>Page 1</a:t>
            </a:r>
          </a:p>
        </p:txBody>
      </p:sp>
      <p:sp>
        <p:nvSpPr>
          <p:cNvPr id="20" name="Action Button: Custom 19">
            <a:hlinkClick r:id="rId30" action="ppaction://hlinksldjump" highlightClick="1"/>
          </p:cNvPr>
          <p:cNvSpPr/>
          <p:nvPr/>
        </p:nvSpPr>
        <p:spPr>
          <a:xfrm>
            <a:off x="7689351" y="274320"/>
            <a:ext cx="731520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lt1"/>
                </a:solidFill>
              </a:rPr>
              <a:t>Page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08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Art 3</a:t>
            </a:r>
          </a:p>
        </p:txBody>
      </p:sp>
      <p:sp>
        <p:nvSpPr>
          <p:cNvPr id="52" name="Action Button: Home 51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aphicFrame>
        <p:nvGraphicFramePr>
          <p:cNvPr id="77" name="Diagram 76"/>
          <p:cNvGraphicFramePr/>
          <p:nvPr>
            <p:extLst>
              <p:ext uri="{D42A27DB-BD31-4B8C-83A1-F6EECF244321}">
                <p14:modId xmlns:p14="http://schemas.microsoft.com/office/powerpoint/2010/main" val="2726621128"/>
              </p:ext>
            </p:extLst>
          </p:nvPr>
        </p:nvGraphicFramePr>
        <p:xfrm>
          <a:off x="-326165" y="1605280"/>
          <a:ext cx="5256258" cy="525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226803035"/>
              </p:ext>
            </p:extLst>
          </p:nvPr>
        </p:nvGraphicFramePr>
        <p:xfrm>
          <a:off x="4344942" y="1605280"/>
          <a:ext cx="5256258" cy="525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Action Button: Custom 12">
            <a:hlinkClick r:id="rId13" action="ppaction://hlinksldjump" highlightClick="1"/>
          </p:cNvPr>
          <p:cNvSpPr/>
          <p:nvPr/>
        </p:nvSpPr>
        <p:spPr>
          <a:xfrm>
            <a:off x="6941707" y="274320"/>
            <a:ext cx="731520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Page 2</a:t>
            </a:r>
          </a:p>
        </p:txBody>
      </p:sp>
      <p:sp>
        <p:nvSpPr>
          <p:cNvPr id="15" name="Action Button: Custom 14">
            <a:hlinkClick r:id="rId14" action="ppaction://hlinksldjump" highlightClick="1"/>
          </p:cNvPr>
          <p:cNvSpPr/>
          <p:nvPr/>
        </p:nvSpPr>
        <p:spPr>
          <a:xfrm>
            <a:off x="6194062" y="274320"/>
            <a:ext cx="731520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lt1"/>
                </a:solidFill>
              </a:rPr>
              <a:t>Page 1</a:t>
            </a:r>
          </a:p>
        </p:txBody>
      </p:sp>
      <p:sp>
        <p:nvSpPr>
          <p:cNvPr id="16" name="Action Button: Custom 15">
            <a:hlinkClick r:id="rId15" action="ppaction://hlinksldjump" highlightClick="1"/>
          </p:cNvPr>
          <p:cNvSpPr/>
          <p:nvPr/>
        </p:nvSpPr>
        <p:spPr>
          <a:xfrm>
            <a:off x="7689351" y="284480"/>
            <a:ext cx="731520" cy="365760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dk1"/>
                </a:solidFill>
              </a:rPr>
              <a:t>Page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9096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Light 1 on Dark 1 background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Dark 1 text, Light 1 </a:t>
            </a:r>
            <a:r>
              <a:rPr lang="en-US" dirty="0" err="1"/>
              <a:t>bg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defTabSz="457200"/>
            <a:r>
              <a:rPr lang="en-US" sz="1400" b="1" dirty="0">
                <a:solidFill>
                  <a:schemeClr val="tx2"/>
                </a:solidFill>
              </a:rPr>
              <a:t>Light 2 background with Dark 2 Text</a:t>
            </a:r>
          </a:p>
          <a:p>
            <a:pPr marL="0" defTabSz="457200"/>
            <a:r>
              <a:rPr lang="en-US" sz="1400" b="1" dirty="0">
                <a:solidFill>
                  <a:schemeClr val="tx2"/>
                </a:solidFill>
              </a:rPr>
              <a:t>Light 2 background with Dark 2 Text</a:t>
            </a:r>
          </a:p>
          <a:p>
            <a:pPr marL="0" defTabSz="457200"/>
            <a:r>
              <a:rPr lang="en-US" sz="1400" b="1" dirty="0">
                <a:solidFill>
                  <a:schemeClr val="tx2"/>
                </a:solidFill>
              </a:rPr>
              <a:t>Light 2 background with Dark 2 Text</a:t>
            </a:r>
          </a:p>
          <a:p>
            <a:pPr marL="0" defTabSz="457200"/>
            <a:r>
              <a:rPr lang="en-US" sz="1400" b="1" dirty="0">
                <a:solidFill>
                  <a:schemeClr val="tx2"/>
                </a:solidFill>
              </a:rPr>
              <a:t>Light 2 background with Dark 2 Text</a:t>
            </a:r>
          </a:p>
          <a:p>
            <a:pPr marL="0" defTabSz="457200"/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Dark 1 text, Light 1 </a:t>
            </a:r>
            <a:r>
              <a:rPr lang="en-US" dirty="0" err="1"/>
              <a:t>bg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defTabSz="457200"/>
            <a:r>
              <a:rPr lang="en-US" sz="1400" b="1" dirty="0">
                <a:solidFill>
                  <a:schemeClr val="bg2"/>
                </a:solidFill>
              </a:rPr>
              <a:t>Dark 2 background with Light 2 Text</a:t>
            </a:r>
          </a:p>
          <a:p>
            <a:pPr marL="0" defTabSz="457200"/>
            <a:r>
              <a:rPr lang="en-US" sz="1400" b="1" dirty="0">
                <a:solidFill>
                  <a:schemeClr val="bg2"/>
                </a:solidFill>
              </a:rPr>
              <a:t>Dark 2 background with Light 2 Text</a:t>
            </a:r>
          </a:p>
          <a:p>
            <a:pPr marL="0" defTabSz="457200"/>
            <a:r>
              <a:rPr lang="en-US" sz="1400" b="1" dirty="0">
                <a:solidFill>
                  <a:schemeClr val="bg2"/>
                </a:solidFill>
              </a:rPr>
              <a:t>Dark 2 background with Light 2 Text</a:t>
            </a:r>
          </a:p>
          <a:p>
            <a:pPr marL="0" defTabSz="457200"/>
            <a:r>
              <a:rPr lang="en-US" sz="1400" b="1" dirty="0">
                <a:solidFill>
                  <a:schemeClr val="bg2"/>
                </a:solidFill>
              </a:rPr>
              <a:t>Dark 2 background with Light 2 Text</a:t>
            </a:r>
          </a:p>
          <a:p>
            <a:pPr marL="0" defTabSz="457200"/>
            <a:endParaRPr lang="en-US" sz="1400" b="1" dirty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42480" y="830140"/>
            <a:ext cx="82296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Dark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67040" y="830140"/>
            <a:ext cx="822960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Dark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42480" y="362780"/>
            <a:ext cx="82296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Light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67040" y="362780"/>
            <a:ext cx="822960" cy="457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Light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960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Color Information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1617" y="841829"/>
            <a:ext cx="1012767" cy="914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1602" y="1545499"/>
            <a:ext cx="457200" cy="1828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1602" y="1362024"/>
            <a:ext cx="457200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8" name="Rectangle 7"/>
          <p:cNvSpPr/>
          <p:nvPr/>
        </p:nvSpPr>
        <p:spPr>
          <a:xfrm>
            <a:off x="1541602" y="1183629"/>
            <a:ext cx="457200" cy="18288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9" name="Rectangle 8"/>
          <p:cNvSpPr/>
          <p:nvPr/>
        </p:nvSpPr>
        <p:spPr>
          <a:xfrm>
            <a:off x="1084402" y="1545499"/>
            <a:ext cx="4572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84402" y="1362024"/>
            <a:ext cx="457200" cy="182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84402" y="1183629"/>
            <a:ext cx="457200" cy="182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18422" y="854649"/>
            <a:ext cx="1012767" cy="9144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18407" y="1558319"/>
            <a:ext cx="457200" cy="18288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18407" y="1374844"/>
            <a:ext cx="457200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18407" y="1196449"/>
            <a:ext cx="457200" cy="18288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61207" y="1558319"/>
            <a:ext cx="457200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61207" y="1374844"/>
            <a:ext cx="457200" cy="182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61207" y="1196449"/>
            <a:ext cx="457200" cy="182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95227" y="854649"/>
            <a:ext cx="1012767" cy="9144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95212" y="1558319"/>
            <a:ext cx="457200" cy="1828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95212" y="1374844"/>
            <a:ext cx="457200" cy="1828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95212" y="1196449"/>
            <a:ext cx="457200" cy="182880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38012" y="1558319"/>
            <a:ext cx="457200" cy="182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38012" y="1374844"/>
            <a:ext cx="457200" cy="182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38012" y="1196449"/>
            <a:ext cx="457200" cy="1828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0" y="854649"/>
            <a:ext cx="1012767" cy="91440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71985" y="1558319"/>
            <a:ext cx="457200" cy="18288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71985" y="1374844"/>
            <a:ext cx="457200" cy="18288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71985" y="1196449"/>
            <a:ext cx="457200" cy="182880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14785" y="1558319"/>
            <a:ext cx="4572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614785" y="1374844"/>
            <a:ext cx="45720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14785" y="1196449"/>
            <a:ext cx="457200" cy="182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748773" y="841829"/>
            <a:ext cx="1012767" cy="91440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248758" y="1545499"/>
            <a:ext cx="457200" cy="18288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248758" y="1362024"/>
            <a:ext cx="457200" cy="1828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248758" y="1183629"/>
            <a:ext cx="457200" cy="182880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791558" y="1545499"/>
            <a:ext cx="457200" cy="1828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91558" y="1362024"/>
            <a:ext cx="457200" cy="1828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791558" y="1183629"/>
            <a:ext cx="457200" cy="182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932346" y="841829"/>
            <a:ext cx="1012767" cy="91440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t"/>
          <a:lstStyle/>
          <a:p>
            <a:pPr lvl="0" algn="ctr"/>
            <a:r>
              <a:rPr lang="en-US" sz="1200" dirty="0"/>
              <a:t>Accent 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432331" y="1527839"/>
            <a:ext cx="457200" cy="1828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150%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432331" y="1344364"/>
            <a:ext cx="457200" cy="1828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125%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432331" y="1165969"/>
            <a:ext cx="457200" cy="182880"/>
          </a:xfrm>
          <a:prstGeom prst="rect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100%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975131" y="1527839"/>
            <a:ext cx="457200" cy="182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60%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975131" y="1344364"/>
            <a:ext cx="45720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40%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75131" y="1165969"/>
            <a:ext cx="457200" cy="182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20%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69" y="1934624"/>
            <a:ext cx="3967573" cy="486202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2924" y="1934624"/>
            <a:ext cx="4337231" cy="49122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35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Theme Color Range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5493" y="5964085"/>
            <a:ext cx="914400" cy="82296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50%</a:t>
            </a:r>
          </a:p>
        </p:txBody>
      </p:sp>
      <p:sp>
        <p:nvSpPr>
          <p:cNvPr id="4" name="Rectangle 3"/>
          <p:cNvSpPr/>
          <p:nvPr/>
        </p:nvSpPr>
        <p:spPr>
          <a:xfrm>
            <a:off x="3545493" y="5085876"/>
            <a:ext cx="914400" cy="8229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25%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5493" y="4207667"/>
            <a:ext cx="914400" cy="82296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100%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5493" y="3329458"/>
            <a:ext cx="914400" cy="8229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40%</a:t>
            </a:r>
          </a:p>
        </p:txBody>
      </p:sp>
      <p:sp>
        <p:nvSpPr>
          <p:cNvPr id="8" name="Rectangle 7"/>
          <p:cNvSpPr/>
          <p:nvPr/>
        </p:nvSpPr>
        <p:spPr>
          <a:xfrm>
            <a:off x="3545493" y="2451249"/>
            <a:ext cx="914400" cy="822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60%</a:t>
            </a:r>
          </a:p>
        </p:txBody>
      </p:sp>
      <p:sp>
        <p:nvSpPr>
          <p:cNvPr id="9" name="Rectangle 8"/>
          <p:cNvSpPr/>
          <p:nvPr/>
        </p:nvSpPr>
        <p:spPr>
          <a:xfrm>
            <a:off x="3545493" y="1573040"/>
            <a:ext cx="914400" cy="822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80%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63540" y="5964085"/>
            <a:ext cx="914400" cy="8229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50%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63540" y="5085876"/>
            <a:ext cx="914400" cy="8229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25%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63540" y="4207667"/>
            <a:ext cx="914400" cy="8229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100%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63540" y="3329458"/>
            <a:ext cx="914400" cy="8229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40%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63540" y="2451249"/>
            <a:ext cx="914400" cy="82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60%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63540" y="1573040"/>
            <a:ext cx="914400" cy="822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80%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92975" y="5964085"/>
            <a:ext cx="914400" cy="82296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50%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92975" y="5085876"/>
            <a:ext cx="914400" cy="82296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25%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92975" y="4207667"/>
            <a:ext cx="914400" cy="82296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100%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92975" y="3329458"/>
            <a:ext cx="914400" cy="8229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40%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92975" y="2451249"/>
            <a:ext cx="91440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60%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92975" y="1573040"/>
            <a:ext cx="914400" cy="822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80%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40457" y="5964085"/>
            <a:ext cx="914400" cy="82296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50%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40457" y="5085876"/>
            <a:ext cx="914400" cy="8229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25%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40457" y="4207667"/>
            <a:ext cx="914400" cy="82296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100%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40457" y="3329458"/>
            <a:ext cx="914400" cy="8229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40%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40457" y="2451249"/>
            <a:ext cx="914400" cy="8229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60%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40457" y="1573040"/>
            <a:ext cx="914400" cy="8229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80%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65478" y="5964085"/>
            <a:ext cx="914400" cy="82296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50%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965478" y="5085876"/>
            <a:ext cx="914400" cy="8229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25%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965478" y="4207667"/>
            <a:ext cx="914400" cy="822960"/>
          </a:xfrm>
          <a:prstGeom prst="rect">
            <a:avLst/>
          </a:prstGeom>
          <a:solidFill>
            <a:schemeClr val="accent5"/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100%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65478" y="3329458"/>
            <a:ext cx="914400" cy="8229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40%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65478" y="2451249"/>
            <a:ext cx="914400" cy="8229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60%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965478" y="1573040"/>
            <a:ext cx="914400" cy="822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80%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85967" y="5964085"/>
            <a:ext cx="914400" cy="82296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50%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85967" y="5085876"/>
            <a:ext cx="914400" cy="8229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Darker 25%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85967" y="4207667"/>
            <a:ext cx="914400" cy="82296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100%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085967" y="3329458"/>
            <a:ext cx="914400" cy="8229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40%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085967" y="2451249"/>
            <a:ext cx="914400" cy="822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60%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085967" y="1573040"/>
            <a:ext cx="914400" cy="8229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Lighter 80%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69393" y="5964085"/>
            <a:ext cx="822960" cy="822960"/>
          </a:xfrm>
          <a:prstGeom prst="rect">
            <a:avLst/>
          </a:prstGeom>
          <a:solidFill>
            <a:schemeClr val="tx2">
              <a:lumMod val="5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/>
                </a:solidFill>
              </a:rPr>
              <a:t>Darker 50%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69393" y="5085876"/>
            <a:ext cx="822960" cy="82296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/>
                </a:solidFill>
              </a:rPr>
              <a:t>Darker 25%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069393" y="4207667"/>
            <a:ext cx="822960" cy="82296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/>
                </a:solidFill>
              </a:rPr>
              <a:t>100%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69393" y="3329458"/>
            <a:ext cx="822960" cy="8229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/>
                </a:solidFill>
              </a:rPr>
              <a:t>Lighter 40%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69393" y="2451249"/>
            <a:ext cx="82296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/>
                </a:solidFill>
              </a:rPr>
              <a:t>Lighter 60%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069393" y="1573040"/>
            <a:ext cx="82296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/>
                </a:solidFill>
              </a:rPr>
              <a:t>Lighter 80%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4034" y="5964085"/>
            <a:ext cx="822960" cy="8229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Darker 50%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4034" y="5085876"/>
            <a:ext cx="822960" cy="8229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Darker 25%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4034" y="4207667"/>
            <a:ext cx="822960" cy="82296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100%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4034" y="3329458"/>
            <a:ext cx="822960" cy="822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Lighter 40%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4034" y="2451249"/>
            <a:ext cx="822960" cy="8229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Lighter 60%</a:t>
            </a:r>
          </a:p>
        </p:txBody>
      </p:sp>
      <p:sp>
        <p:nvSpPr>
          <p:cNvPr id="57" name="Rectangle 56"/>
          <p:cNvSpPr/>
          <p:nvPr/>
        </p:nvSpPr>
        <p:spPr>
          <a:xfrm>
            <a:off x="94034" y="1573040"/>
            <a:ext cx="822960" cy="82296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Lighter 80%</a:t>
            </a:r>
          </a:p>
        </p:txBody>
      </p:sp>
      <p:sp>
        <p:nvSpPr>
          <p:cNvPr id="58" name="Action Button: Home 57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745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283063" y="1682216"/>
            <a:ext cx="914400" cy="7315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2"/>
                </a:solidFill>
              </a:rPr>
              <a:t>Outlined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13726" y="1682216"/>
            <a:ext cx="914400" cy="7315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44389" y="1682216"/>
            <a:ext cx="914400" cy="7315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75052" y="1682216"/>
            <a:ext cx="914400" cy="7315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805715" y="1682216"/>
            <a:ext cx="914400" cy="731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36378" y="1682216"/>
            <a:ext cx="914400" cy="7315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67040" y="1682216"/>
            <a:ext cx="914400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2400" y="1682216"/>
            <a:ext cx="914400" cy="731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Outlined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067040" y="2534493"/>
            <a:ext cx="914400" cy="7315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067040" y="3386770"/>
            <a:ext cx="914400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067040" y="4239047"/>
            <a:ext cx="914400" cy="7315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067040" y="5091324"/>
            <a:ext cx="914400" cy="7315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67040" y="5943600"/>
            <a:ext cx="914400" cy="7315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936378" y="2534493"/>
            <a:ext cx="914400" cy="7315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36378" y="3386770"/>
            <a:ext cx="914400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936378" y="4239047"/>
            <a:ext cx="914400" cy="7315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936378" y="5091324"/>
            <a:ext cx="914400" cy="7315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936378" y="5943600"/>
            <a:ext cx="914400" cy="7315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805714" y="2534493"/>
            <a:ext cx="914400" cy="7315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05714" y="3386770"/>
            <a:ext cx="914400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805714" y="4239047"/>
            <a:ext cx="914400" cy="7315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805714" y="5091324"/>
            <a:ext cx="914400" cy="7315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805714" y="5943600"/>
            <a:ext cx="914400" cy="7315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75053" y="2534493"/>
            <a:ext cx="914400" cy="731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675053" y="3386770"/>
            <a:ext cx="914400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675053" y="4239047"/>
            <a:ext cx="914400" cy="731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675053" y="5091324"/>
            <a:ext cx="914400" cy="7315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675053" y="5943600"/>
            <a:ext cx="914400" cy="7315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544390" y="2534493"/>
            <a:ext cx="914400" cy="7315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544390" y="3386770"/>
            <a:ext cx="914400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544390" y="4239047"/>
            <a:ext cx="914400" cy="731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544390" y="5091324"/>
            <a:ext cx="914400" cy="7315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544390" y="5943600"/>
            <a:ext cx="914400" cy="7315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413724" y="2534493"/>
            <a:ext cx="9144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13724" y="3386770"/>
            <a:ext cx="914400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413724" y="4239047"/>
            <a:ext cx="914400" cy="731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13724" y="5091324"/>
            <a:ext cx="914400" cy="7315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413724" y="5943600"/>
            <a:ext cx="914400" cy="7315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283064" y="2534493"/>
            <a:ext cx="914400" cy="73152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/>
                </a:solidFill>
              </a:rPr>
              <a:t>Color Filled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283064" y="3386770"/>
            <a:ext cx="914400" cy="731520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/>
                </a:solidFill>
              </a:rPr>
              <a:t>Filled, light border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283064" y="4239047"/>
            <a:ext cx="914400" cy="73152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Subtle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283064" y="5091324"/>
            <a:ext cx="914400" cy="731520"/>
          </a:xfrm>
          <a:prstGeom prst="rect">
            <a:avLst/>
          </a:prstGeom>
        </p:spPr>
        <p:style>
          <a:lnRef idx="1">
            <a:schemeClr val="dk1"/>
          </a:lnRef>
          <a:fillRef idx="1002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/>
                </a:solidFill>
              </a:rPr>
              <a:t>Moderate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83064" y="5943600"/>
            <a:ext cx="914400" cy="731520"/>
          </a:xfrm>
          <a:prstGeom prst="rect">
            <a:avLst/>
          </a:prstGeom>
        </p:spPr>
        <p:style>
          <a:lnRef idx="0">
            <a:schemeClr val="dk1"/>
          </a:lnRef>
          <a:fillRef idx="1003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/>
                </a:solidFill>
              </a:rPr>
              <a:t>Intense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52401" y="2530429"/>
            <a:ext cx="914400" cy="731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Color Filled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52401" y="3378642"/>
            <a:ext cx="914400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Filled, light border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52401" y="4226855"/>
            <a:ext cx="914400" cy="731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Subtle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52401" y="5075068"/>
            <a:ext cx="914400" cy="7315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Moderate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52401" y="5923280"/>
            <a:ext cx="914400" cy="7315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Intense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</a:t>
            </a:r>
          </a:p>
        </p:txBody>
      </p:sp>
      <p:sp>
        <p:nvSpPr>
          <p:cNvPr id="77" name="Action Button: Home 76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33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283063" y="1697320"/>
            <a:ext cx="914400" cy="73152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2"/>
                </a:solidFill>
              </a:rPr>
              <a:t>Outlined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413726" y="1697320"/>
            <a:ext cx="914400" cy="731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44389" y="1697320"/>
            <a:ext cx="914400" cy="7315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675052" y="1697320"/>
            <a:ext cx="914400" cy="7315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805715" y="1697320"/>
            <a:ext cx="914400" cy="731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36378" y="1697320"/>
            <a:ext cx="914400" cy="7315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8067040" y="1697320"/>
            <a:ext cx="914400" cy="731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Outlined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52400" y="1697320"/>
            <a:ext cx="914400" cy="7315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Outlined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067040" y="2542512"/>
            <a:ext cx="914400" cy="7315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067040" y="3387704"/>
            <a:ext cx="914400" cy="7315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8067040" y="4232896"/>
            <a:ext cx="914400" cy="7315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8067040" y="5078088"/>
            <a:ext cx="914400" cy="73152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067040" y="5943600"/>
            <a:ext cx="914400" cy="7315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936378" y="2542512"/>
            <a:ext cx="914400" cy="7315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936378" y="3387704"/>
            <a:ext cx="914400" cy="7315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936378" y="4232896"/>
            <a:ext cx="914400" cy="7315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936378" y="5078088"/>
            <a:ext cx="914400" cy="73152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936378" y="5943600"/>
            <a:ext cx="914400" cy="7315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805714" y="2542512"/>
            <a:ext cx="914400" cy="73152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5805714" y="3387704"/>
            <a:ext cx="914400" cy="7315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805714" y="4232896"/>
            <a:ext cx="914400" cy="7315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805714" y="5078088"/>
            <a:ext cx="914400" cy="73152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805714" y="5943600"/>
            <a:ext cx="914400" cy="7315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675053" y="2542512"/>
            <a:ext cx="914400" cy="7315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675053" y="3387704"/>
            <a:ext cx="914400" cy="7315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675053" y="4232896"/>
            <a:ext cx="914400" cy="7315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675053" y="5078088"/>
            <a:ext cx="914400" cy="7315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4675053" y="5943600"/>
            <a:ext cx="914400" cy="7315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3544390" y="2542512"/>
            <a:ext cx="914400" cy="7315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544390" y="3387704"/>
            <a:ext cx="914400" cy="7315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544390" y="4232896"/>
            <a:ext cx="914400" cy="7315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544390" y="5078088"/>
            <a:ext cx="914400" cy="7315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544390" y="5943600"/>
            <a:ext cx="914400" cy="7315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413724" y="2542512"/>
            <a:ext cx="914400" cy="7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Color Filled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413724" y="3387704"/>
            <a:ext cx="914400" cy="7315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Filled, light border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413724" y="4232896"/>
            <a:ext cx="914400" cy="7315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Subtle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413724" y="5078088"/>
            <a:ext cx="914400" cy="73152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Moderate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413724" y="5943600"/>
            <a:ext cx="914400" cy="7315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Intense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283064" y="2542512"/>
            <a:ext cx="914400" cy="7315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/>
                </a:solidFill>
              </a:rPr>
              <a:t>Color Filled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283064" y="3387704"/>
            <a:ext cx="914400" cy="731520"/>
          </a:xfrm>
          <a:prstGeom prst="round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/>
                </a:solidFill>
              </a:rPr>
              <a:t>Filled, light border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283064" y="4232896"/>
            <a:ext cx="914400" cy="731520"/>
          </a:xfrm>
          <a:prstGeom prst="round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Subtle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283064" y="5078088"/>
            <a:ext cx="914400" cy="731520"/>
          </a:xfrm>
          <a:prstGeom prst="roundRect">
            <a:avLst/>
          </a:prstGeom>
        </p:spPr>
        <p:style>
          <a:lnRef idx="1">
            <a:schemeClr val="dk1"/>
          </a:lnRef>
          <a:fillRef idx="1002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/>
                </a:solidFill>
              </a:rPr>
              <a:t>Moderate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283064" y="5943600"/>
            <a:ext cx="914400" cy="731520"/>
          </a:xfrm>
          <a:prstGeom prst="roundRect">
            <a:avLst/>
          </a:prstGeom>
        </p:spPr>
        <p:style>
          <a:lnRef idx="0">
            <a:schemeClr val="dk1"/>
          </a:lnRef>
          <a:fillRef idx="1003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/>
                </a:solidFill>
              </a:rPr>
              <a:t>Intense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52401" y="2542512"/>
            <a:ext cx="914400" cy="7315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Color Filled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52401" y="3387704"/>
            <a:ext cx="914400" cy="7315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Filled, light border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52401" y="4232896"/>
            <a:ext cx="914400" cy="7315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</a:rPr>
              <a:t>Subtle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52401" y="5078088"/>
            <a:ext cx="914400" cy="73152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Moderate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52401" y="5923280"/>
            <a:ext cx="914400" cy="73152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Intense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Rectangle</a:t>
            </a:r>
          </a:p>
        </p:txBody>
      </p:sp>
      <p:sp>
        <p:nvSpPr>
          <p:cNvPr id="52" name="Action Button: Home 51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177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283063" y="1679388"/>
            <a:ext cx="914400" cy="731520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Outlined</a:t>
            </a:r>
          </a:p>
        </p:txBody>
      </p:sp>
      <p:sp>
        <p:nvSpPr>
          <p:cNvPr id="23" name="Oval 22"/>
          <p:cNvSpPr/>
          <p:nvPr/>
        </p:nvSpPr>
        <p:spPr>
          <a:xfrm>
            <a:off x="2413726" y="1679388"/>
            <a:ext cx="914400" cy="73152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4" name="Oval 23"/>
          <p:cNvSpPr/>
          <p:nvPr/>
        </p:nvSpPr>
        <p:spPr>
          <a:xfrm>
            <a:off x="3544389" y="1679388"/>
            <a:ext cx="914400" cy="7315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5" name="Oval 24"/>
          <p:cNvSpPr/>
          <p:nvPr/>
        </p:nvSpPr>
        <p:spPr>
          <a:xfrm>
            <a:off x="4675052" y="1679388"/>
            <a:ext cx="914400" cy="73152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6" name="Oval 25"/>
          <p:cNvSpPr/>
          <p:nvPr/>
        </p:nvSpPr>
        <p:spPr>
          <a:xfrm>
            <a:off x="5805715" y="1679388"/>
            <a:ext cx="914400" cy="73152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7" name="Oval 26"/>
          <p:cNvSpPr/>
          <p:nvPr/>
        </p:nvSpPr>
        <p:spPr>
          <a:xfrm>
            <a:off x="6936378" y="1679388"/>
            <a:ext cx="914400" cy="7315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8" name="Oval 27"/>
          <p:cNvSpPr/>
          <p:nvPr/>
        </p:nvSpPr>
        <p:spPr>
          <a:xfrm>
            <a:off x="8067040" y="1679388"/>
            <a:ext cx="914400" cy="7315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1" name="Oval 20"/>
          <p:cNvSpPr/>
          <p:nvPr/>
        </p:nvSpPr>
        <p:spPr>
          <a:xfrm>
            <a:off x="152400" y="1679388"/>
            <a:ext cx="914400" cy="7315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Outlined</a:t>
            </a:r>
          </a:p>
        </p:txBody>
      </p:sp>
      <p:sp>
        <p:nvSpPr>
          <p:cNvPr id="29" name="Oval 28"/>
          <p:cNvSpPr/>
          <p:nvPr/>
        </p:nvSpPr>
        <p:spPr>
          <a:xfrm>
            <a:off x="8067040" y="2528166"/>
            <a:ext cx="914400" cy="7315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30" name="Oval 29"/>
          <p:cNvSpPr/>
          <p:nvPr/>
        </p:nvSpPr>
        <p:spPr>
          <a:xfrm>
            <a:off x="8067040" y="3376944"/>
            <a:ext cx="914400" cy="7315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31" name="Oval 30"/>
          <p:cNvSpPr/>
          <p:nvPr/>
        </p:nvSpPr>
        <p:spPr>
          <a:xfrm>
            <a:off x="8067040" y="4225722"/>
            <a:ext cx="914400" cy="7315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32" name="Oval 31"/>
          <p:cNvSpPr/>
          <p:nvPr/>
        </p:nvSpPr>
        <p:spPr>
          <a:xfrm>
            <a:off x="8067040" y="5074500"/>
            <a:ext cx="914400" cy="73152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33" name="Oval 32"/>
          <p:cNvSpPr/>
          <p:nvPr/>
        </p:nvSpPr>
        <p:spPr>
          <a:xfrm>
            <a:off x="8067040" y="5943600"/>
            <a:ext cx="914400" cy="7315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35" name="Oval 34"/>
          <p:cNvSpPr/>
          <p:nvPr/>
        </p:nvSpPr>
        <p:spPr>
          <a:xfrm>
            <a:off x="6936378" y="2528166"/>
            <a:ext cx="914400" cy="73152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36" name="Oval 35"/>
          <p:cNvSpPr/>
          <p:nvPr/>
        </p:nvSpPr>
        <p:spPr>
          <a:xfrm>
            <a:off x="6936378" y="3376944"/>
            <a:ext cx="914400" cy="7315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37" name="Oval 36"/>
          <p:cNvSpPr/>
          <p:nvPr/>
        </p:nvSpPr>
        <p:spPr>
          <a:xfrm>
            <a:off x="6936378" y="4225722"/>
            <a:ext cx="914400" cy="7315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38" name="Oval 37"/>
          <p:cNvSpPr/>
          <p:nvPr/>
        </p:nvSpPr>
        <p:spPr>
          <a:xfrm>
            <a:off x="6936378" y="5074500"/>
            <a:ext cx="914400" cy="73152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39" name="Oval 38"/>
          <p:cNvSpPr/>
          <p:nvPr/>
        </p:nvSpPr>
        <p:spPr>
          <a:xfrm>
            <a:off x="6936378" y="5943600"/>
            <a:ext cx="914400" cy="73152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41" name="Oval 40"/>
          <p:cNvSpPr/>
          <p:nvPr/>
        </p:nvSpPr>
        <p:spPr>
          <a:xfrm>
            <a:off x="5805714" y="2528166"/>
            <a:ext cx="914400" cy="73152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42" name="Oval 41"/>
          <p:cNvSpPr/>
          <p:nvPr/>
        </p:nvSpPr>
        <p:spPr>
          <a:xfrm>
            <a:off x="5805714" y="3376944"/>
            <a:ext cx="914400" cy="7315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43" name="Oval 42"/>
          <p:cNvSpPr/>
          <p:nvPr/>
        </p:nvSpPr>
        <p:spPr>
          <a:xfrm>
            <a:off x="5805714" y="4225722"/>
            <a:ext cx="914400" cy="7315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44" name="Oval 43"/>
          <p:cNvSpPr/>
          <p:nvPr/>
        </p:nvSpPr>
        <p:spPr>
          <a:xfrm>
            <a:off x="5805714" y="5074500"/>
            <a:ext cx="914400" cy="7315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45" name="Oval 44"/>
          <p:cNvSpPr/>
          <p:nvPr/>
        </p:nvSpPr>
        <p:spPr>
          <a:xfrm>
            <a:off x="5805714" y="5943600"/>
            <a:ext cx="914400" cy="7315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47" name="Oval 46"/>
          <p:cNvSpPr/>
          <p:nvPr/>
        </p:nvSpPr>
        <p:spPr>
          <a:xfrm>
            <a:off x="4675053" y="2528166"/>
            <a:ext cx="914400" cy="73152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48" name="Oval 47"/>
          <p:cNvSpPr/>
          <p:nvPr/>
        </p:nvSpPr>
        <p:spPr>
          <a:xfrm>
            <a:off x="4675053" y="3376944"/>
            <a:ext cx="914400" cy="7315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49" name="Oval 48"/>
          <p:cNvSpPr/>
          <p:nvPr/>
        </p:nvSpPr>
        <p:spPr>
          <a:xfrm>
            <a:off x="4675053" y="4225722"/>
            <a:ext cx="914400" cy="7315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50" name="Oval 49"/>
          <p:cNvSpPr/>
          <p:nvPr/>
        </p:nvSpPr>
        <p:spPr>
          <a:xfrm>
            <a:off x="4675053" y="5074500"/>
            <a:ext cx="914400" cy="73152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51" name="Oval 50"/>
          <p:cNvSpPr/>
          <p:nvPr/>
        </p:nvSpPr>
        <p:spPr>
          <a:xfrm>
            <a:off x="4675053" y="5943600"/>
            <a:ext cx="914400" cy="7315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53" name="Oval 52"/>
          <p:cNvSpPr/>
          <p:nvPr/>
        </p:nvSpPr>
        <p:spPr>
          <a:xfrm>
            <a:off x="3544390" y="2528166"/>
            <a:ext cx="914400" cy="7315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54" name="Oval 53"/>
          <p:cNvSpPr/>
          <p:nvPr/>
        </p:nvSpPr>
        <p:spPr>
          <a:xfrm>
            <a:off x="3544390" y="3376944"/>
            <a:ext cx="914400" cy="7315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55" name="Oval 54"/>
          <p:cNvSpPr/>
          <p:nvPr/>
        </p:nvSpPr>
        <p:spPr>
          <a:xfrm>
            <a:off x="3544390" y="4225722"/>
            <a:ext cx="914400" cy="7315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56" name="Oval 55"/>
          <p:cNvSpPr/>
          <p:nvPr/>
        </p:nvSpPr>
        <p:spPr>
          <a:xfrm>
            <a:off x="3544390" y="5074500"/>
            <a:ext cx="914400" cy="73152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57" name="Oval 56"/>
          <p:cNvSpPr/>
          <p:nvPr/>
        </p:nvSpPr>
        <p:spPr>
          <a:xfrm>
            <a:off x="3544390" y="5943600"/>
            <a:ext cx="914400" cy="73152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59" name="Oval 58"/>
          <p:cNvSpPr/>
          <p:nvPr/>
        </p:nvSpPr>
        <p:spPr>
          <a:xfrm>
            <a:off x="2413724" y="2528166"/>
            <a:ext cx="914400" cy="731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60" name="Oval 59"/>
          <p:cNvSpPr/>
          <p:nvPr/>
        </p:nvSpPr>
        <p:spPr>
          <a:xfrm>
            <a:off x="2413724" y="3376944"/>
            <a:ext cx="914400" cy="7315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61" name="Oval 60"/>
          <p:cNvSpPr/>
          <p:nvPr/>
        </p:nvSpPr>
        <p:spPr>
          <a:xfrm>
            <a:off x="2413724" y="4225722"/>
            <a:ext cx="914400" cy="7315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62" name="Oval 61"/>
          <p:cNvSpPr/>
          <p:nvPr/>
        </p:nvSpPr>
        <p:spPr>
          <a:xfrm>
            <a:off x="2413724" y="5074500"/>
            <a:ext cx="914400" cy="7315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63" name="Oval 62"/>
          <p:cNvSpPr/>
          <p:nvPr/>
        </p:nvSpPr>
        <p:spPr>
          <a:xfrm>
            <a:off x="2413724" y="5943600"/>
            <a:ext cx="914400" cy="73152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65" name="Oval 64"/>
          <p:cNvSpPr/>
          <p:nvPr/>
        </p:nvSpPr>
        <p:spPr>
          <a:xfrm>
            <a:off x="1283064" y="2528166"/>
            <a:ext cx="914400" cy="7315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Color Filled</a:t>
            </a:r>
          </a:p>
        </p:txBody>
      </p:sp>
      <p:sp>
        <p:nvSpPr>
          <p:cNvPr id="66" name="Oval 65"/>
          <p:cNvSpPr/>
          <p:nvPr/>
        </p:nvSpPr>
        <p:spPr>
          <a:xfrm>
            <a:off x="1283064" y="3376944"/>
            <a:ext cx="914400" cy="731520"/>
          </a:xfrm>
          <a:prstGeom prst="ellipse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Filled, light border</a:t>
            </a:r>
          </a:p>
        </p:txBody>
      </p:sp>
      <p:sp>
        <p:nvSpPr>
          <p:cNvPr id="67" name="Oval 66"/>
          <p:cNvSpPr/>
          <p:nvPr/>
        </p:nvSpPr>
        <p:spPr>
          <a:xfrm>
            <a:off x="1283064" y="4225722"/>
            <a:ext cx="914400" cy="731520"/>
          </a:xfrm>
          <a:prstGeom prst="ellipse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Subtle</a:t>
            </a:r>
          </a:p>
        </p:txBody>
      </p:sp>
      <p:sp>
        <p:nvSpPr>
          <p:cNvPr id="68" name="Oval 67"/>
          <p:cNvSpPr/>
          <p:nvPr/>
        </p:nvSpPr>
        <p:spPr>
          <a:xfrm>
            <a:off x="1283064" y="5074500"/>
            <a:ext cx="914400" cy="731520"/>
          </a:xfrm>
          <a:prstGeom prst="ellipse">
            <a:avLst/>
          </a:prstGeom>
        </p:spPr>
        <p:style>
          <a:lnRef idx="1">
            <a:schemeClr val="dk1"/>
          </a:lnRef>
          <a:fillRef idx="1002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Moderate</a:t>
            </a:r>
          </a:p>
        </p:txBody>
      </p:sp>
      <p:sp>
        <p:nvSpPr>
          <p:cNvPr id="69" name="Oval 68"/>
          <p:cNvSpPr/>
          <p:nvPr/>
        </p:nvSpPr>
        <p:spPr>
          <a:xfrm>
            <a:off x="1283064" y="5943600"/>
            <a:ext cx="914400" cy="731520"/>
          </a:xfrm>
          <a:prstGeom prst="ellipse">
            <a:avLst/>
          </a:prstGeom>
        </p:spPr>
        <p:style>
          <a:lnRef idx="0">
            <a:schemeClr val="dk1"/>
          </a:lnRef>
          <a:fillRef idx="1003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Intense</a:t>
            </a:r>
          </a:p>
        </p:txBody>
      </p:sp>
      <p:sp>
        <p:nvSpPr>
          <p:cNvPr id="71" name="Oval 70"/>
          <p:cNvSpPr/>
          <p:nvPr/>
        </p:nvSpPr>
        <p:spPr>
          <a:xfrm>
            <a:off x="152401" y="2528166"/>
            <a:ext cx="914400" cy="7315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Color Filled</a:t>
            </a:r>
          </a:p>
        </p:txBody>
      </p:sp>
      <p:sp>
        <p:nvSpPr>
          <p:cNvPr id="72" name="Oval 71"/>
          <p:cNvSpPr/>
          <p:nvPr/>
        </p:nvSpPr>
        <p:spPr>
          <a:xfrm>
            <a:off x="152401" y="3376944"/>
            <a:ext cx="914400" cy="7315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Filled, light border</a:t>
            </a:r>
          </a:p>
        </p:txBody>
      </p:sp>
      <p:sp>
        <p:nvSpPr>
          <p:cNvPr id="73" name="Oval 72"/>
          <p:cNvSpPr/>
          <p:nvPr/>
        </p:nvSpPr>
        <p:spPr>
          <a:xfrm>
            <a:off x="152401" y="4225722"/>
            <a:ext cx="914400" cy="7315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Subtle</a:t>
            </a:r>
          </a:p>
        </p:txBody>
      </p:sp>
      <p:sp>
        <p:nvSpPr>
          <p:cNvPr id="74" name="Oval 73"/>
          <p:cNvSpPr/>
          <p:nvPr/>
        </p:nvSpPr>
        <p:spPr>
          <a:xfrm>
            <a:off x="152401" y="5074500"/>
            <a:ext cx="914400" cy="73152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Moderate</a:t>
            </a:r>
          </a:p>
        </p:txBody>
      </p:sp>
      <p:sp>
        <p:nvSpPr>
          <p:cNvPr id="75" name="Oval 74"/>
          <p:cNvSpPr/>
          <p:nvPr/>
        </p:nvSpPr>
        <p:spPr>
          <a:xfrm>
            <a:off x="152401" y="5923280"/>
            <a:ext cx="914400" cy="73152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Intense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Oval/Circle</a:t>
            </a:r>
          </a:p>
        </p:txBody>
      </p:sp>
      <p:sp>
        <p:nvSpPr>
          <p:cNvPr id="52" name="Action Button: Home 51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760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ular Callout 21"/>
          <p:cNvSpPr/>
          <p:nvPr/>
        </p:nvSpPr>
        <p:spPr>
          <a:xfrm>
            <a:off x="1283063" y="1688351"/>
            <a:ext cx="914400" cy="640080"/>
          </a:xfrm>
          <a:prstGeom prst="wedgeRectCallou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Outlined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2413726" y="1688351"/>
            <a:ext cx="914400" cy="640080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3544389" y="1688351"/>
            <a:ext cx="914400" cy="640080"/>
          </a:xfrm>
          <a:prstGeom prst="wedgeRect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4675052" y="1688351"/>
            <a:ext cx="914400" cy="640080"/>
          </a:xfrm>
          <a:prstGeom prst="wedge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5805715" y="1688351"/>
            <a:ext cx="914400" cy="640080"/>
          </a:xfrm>
          <a:prstGeom prst="wedgeRect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6936378" y="1688351"/>
            <a:ext cx="914400" cy="640080"/>
          </a:xfrm>
          <a:prstGeom prst="wedge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8" name="Rectangular Callout 27"/>
          <p:cNvSpPr/>
          <p:nvPr/>
        </p:nvSpPr>
        <p:spPr>
          <a:xfrm>
            <a:off x="8067040" y="1688351"/>
            <a:ext cx="914400" cy="64008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Outlined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152400" y="1688351"/>
            <a:ext cx="914400" cy="640080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Outlined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67040" y="2535337"/>
            <a:ext cx="914400" cy="640080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8067040" y="3382323"/>
            <a:ext cx="914400" cy="64008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8067040" y="4229309"/>
            <a:ext cx="914400" cy="640080"/>
          </a:xfrm>
          <a:prstGeom prst="wedge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32" name="Rectangular Callout 31"/>
          <p:cNvSpPr/>
          <p:nvPr/>
        </p:nvSpPr>
        <p:spPr>
          <a:xfrm>
            <a:off x="8067040" y="5076295"/>
            <a:ext cx="914400" cy="640080"/>
          </a:xfrm>
          <a:prstGeom prst="wedge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33" name="Rectangular Callout 32"/>
          <p:cNvSpPr/>
          <p:nvPr/>
        </p:nvSpPr>
        <p:spPr>
          <a:xfrm>
            <a:off x="8067040" y="5923280"/>
            <a:ext cx="914400" cy="640080"/>
          </a:xfrm>
          <a:prstGeom prst="wedgeRect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35" name="Rectangular Callout 34"/>
          <p:cNvSpPr/>
          <p:nvPr/>
        </p:nvSpPr>
        <p:spPr>
          <a:xfrm>
            <a:off x="6936378" y="2535337"/>
            <a:ext cx="914400" cy="640080"/>
          </a:xfrm>
          <a:prstGeom prst="wedge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36" name="Rectangular Callout 35"/>
          <p:cNvSpPr/>
          <p:nvPr/>
        </p:nvSpPr>
        <p:spPr>
          <a:xfrm>
            <a:off x="6936378" y="3382323"/>
            <a:ext cx="914400" cy="64008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37" name="Rectangular Callout 36"/>
          <p:cNvSpPr/>
          <p:nvPr/>
        </p:nvSpPr>
        <p:spPr>
          <a:xfrm>
            <a:off x="6936378" y="4229309"/>
            <a:ext cx="914400" cy="64008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6936378" y="5076295"/>
            <a:ext cx="914400" cy="640080"/>
          </a:xfrm>
          <a:prstGeom prst="wedgeRect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6936378" y="5923280"/>
            <a:ext cx="914400" cy="640080"/>
          </a:xfrm>
          <a:prstGeom prst="wedge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41" name="Rectangular Callout 40"/>
          <p:cNvSpPr/>
          <p:nvPr/>
        </p:nvSpPr>
        <p:spPr>
          <a:xfrm>
            <a:off x="5805714" y="2535337"/>
            <a:ext cx="914400" cy="640080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42" name="Rectangular Callout 41"/>
          <p:cNvSpPr/>
          <p:nvPr/>
        </p:nvSpPr>
        <p:spPr>
          <a:xfrm>
            <a:off x="5805714" y="3382323"/>
            <a:ext cx="914400" cy="64008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43" name="Rectangular Callout 42"/>
          <p:cNvSpPr/>
          <p:nvPr/>
        </p:nvSpPr>
        <p:spPr>
          <a:xfrm>
            <a:off x="5805714" y="4229309"/>
            <a:ext cx="914400" cy="640080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44" name="Rectangular Callout 43"/>
          <p:cNvSpPr/>
          <p:nvPr/>
        </p:nvSpPr>
        <p:spPr>
          <a:xfrm>
            <a:off x="5805714" y="5076295"/>
            <a:ext cx="914400" cy="640080"/>
          </a:xfrm>
          <a:prstGeom prst="wedgeRect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5805714" y="5923280"/>
            <a:ext cx="914400" cy="640080"/>
          </a:xfrm>
          <a:prstGeom prst="wedge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47" name="Rectangular Callout 46"/>
          <p:cNvSpPr/>
          <p:nvPr/>
        </p:nvSpPr>
        <p:spPr>
          <a:xfrm>
            <a:off x="4675053" y="2535337"/>
            <a:ext cx="914400" cy="640080"/>
          </a:xfrm>
          <a:prstGeom prst="wedge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48" name="Rectangular Callout 47"/>
          <p:cNvSpPr/>
          <p:nvPr/>
        </p:nvSpPr>
        <p:spPr>
          <a:xfrm>
            <a:off x="4675053" y="3382323"/>
            <a:ext cx="914400" cy="64008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49" name="Rectangular Callout 48"/>
          <p:cNvSpPr/>
          <p:nvPr/>
        </p:nvSpPr>
        <p:spPr>
          <a:xfrm>
            <a:off x="4675053" y="4229309"/>
            <a:ext cx="914400" cy="640080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50" name="Rectangular Callout 49"/>
          <p:cNvSpPr/>
          <p:nvPr/>
        </p:nvSpPr>
        <p:spPr>
          <a:xfrm>
            <a:off x="4675053" y="5076295"/>
            <a:ext cx="914400" cy="640080"/>
          </a:xfrm>
          <a:prstGeom prst="wedgeRect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51" name="Rectangular Callout 50"/>
          <p:cNvSpPr/>
          <p:nvPr/>
        </p:nvSpPr>
        <p:spPr>
          <a:xfrm>
            <a:off x="4675053" y="5923280"/>
            <a:ext cx="914400" cy="640080"/>
          </a:xfrm>
          <a:prstGeom prst="wedge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53" name="Rectangular Callout 52"/>
          <p:cNvSpPr/>
          <p:nvPr/>
        </p:nvSpPr>
        <p:spPr>
          <a:xfrm>
            <a:off x="3544390" y="2535337"/>
            <a:ext cx="914400" cy="640080"/>
          </a:xfrm>
          <a:prstGeom prst="wedge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54" name="Rectangular Callout 53"/>
          <p:cNvSpPr/>
          <p:nvPr/>
        </p:nvSpPr>
        <p:spPr>
          <a:xfrm>
            <a:off x="3544390" y="3382323"/>
            <a:ext cx="914400" cy="64008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3544390" y="4229309"/>
            <a:ext cx="914400" cy="640080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56" name="Rectangular Callout 55"/>
          <p:cNvSpPr/>
          <p:nvPr/>
        </p:nvSpPr>
        <p:spPr>
          <a:xfrm>
            <a:off x="3544390" y="5076295"/>
            <a:ext cx="914400" cy="640080"/>
          </a:xfrm>
          <a:prstGeom prst="wedge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57" name="Rectangular Callout 56"/>
          <p:cNvSpPr/>
          <p:nvPr/>
        </p:nvSpPr>
        <p:spPr>
          <a:xfrm>
            <a:off x="3544390" y="5923280"/>
            <a:ext cx="914400" cy="640080"/>
          </a:xfrm>
          <a:prstGeom prst="wedgeRect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59" name="Rectangular Callout 58"/>
          <p:cNvSpPr/>
          <p:nvPr/>
        </p:nvSpPr>
        <p:spPr>
          <a:xfrm>
            <a:off x="2413724" y="2535337"/>
            <a:ext cx="914400" cy="64008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Color Filled</a:t>
            </a:r>
          </a:p>
        </p:txBody>
      </p:sp>
      <p:sp>
        <p:nvSpPr>
          <p:cNvPr id="60" name="Rectangular Callout 59"/>
          <p:cNvSpPr/>
          <p:nvPr/>
        </p:nvSpPr>
        <p:spPr>
          <a:xfrm>
            <a:off x="2413724" y="3382323"/>
            <a:ext cx="914400" cy="64008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Filled, light border</a:t>
            </a:r>
          </a:p>
        </p:txBody>
      </p:sp>
      <p:sp>
        <p:nvSpPr>
          <p:cNvPr id="61" name="Rectangular Callout 60"/>
          <p:cNvSpPr/>
          <p:nvPr/>
        </p:nvSpPr>
        <p:spPr>
          <a:xfrm>
            <a:off x="2413724" y="4229309"/>
            <a:ext cx="914400" cy="640080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Subtle</a:t>
            </a:r>
          </a:p>
        </p:txBody>
      </p:sp>
      <p:sp>
        <p:nvSpPr>
          <p:cNvPr id="62" name="Rectangular Callout 61"/>
          <p:cNvSpPr/>
          <p:nvPr/>
        </p:nvSpPr>
        <p:spPr>
          <a:xfrm>
            <a:off x="2413724" y="5076295"/>
            <a:ext cx="914400" cy="640080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Moderate</a:t>
            </a:r>
          </a:p>
        </p:txBody>
      </p:sp>
      <p:sp>
        <p:nvSpPr>
          <p:cNvPr id="63" name="Rectangular Callout 62"/>
          <p:cNvSpPr/>
          <p:nvPr/>
        </p:nvSpPr>
        <p:spPr>
          <a:xfrm>
            <a:off x="2413724" y="5923280"/>
            <a:ext cx="914400" cy="640080"/>
          </a:xfrm>
          <a:prstGeom prst="wedge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Intense</a:t>
            </a:r>
          </a:p>
        </p:txBody>
      </p:sp>
      <p:sp>
        <p:nvSpPr>
          <p:cNvPr id="65" name="Rectangular Callout 64"/>
          <p:cNvSpPr/>
          <p:nvPr/>
        </p:nvSpPr>
        <p:spPr>
          <a:xfrm>
            <a:off x="1283064" y="2535337"/>
            <a:ext cx="914400" cy="640080"/>
          </a:xfrm>
          <a:prstGeom prst="wedgeRectCallou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Color Filled</a:t>
            </a:r>
          </a:p>
        </p:txBody>
      </p:sp>
      <p:sp>
        <p:nvSpPr>
          <p:cNvPr id="66" name="Rectangular Callout 65"/>
          <p:cNvSpPr/>
          <p:nvPr/>
        </p:nvSpPr>
        <p:spPr>
          <a:xfrm>
            <a:off x="1283064" y="3382323"/>
            <a:ext cx="914400" cy="640080"/>
          </a:xfrm>
          <a:prstGeom prst="wedgeRectCallou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Filled, light border</a:t>
            </a:r>
          </a:p>
        </p:txBody>
      </p:sp>
      <p:sp>
        <p:nvSpPr>
          <p:cNvPr id="67" name="Rectangular Callout 66"/>
          <p:cNvSpPr/>
          <p:nvPr/>
        </p:nvSpPr>
        <p:spPr>
          <a:xfrm>
            <a:off x="1283064" y="4229309"/>
            <a:ext cx="914400" cy="640080"/>
          </a:xfrm>
          <a:prstGeom prst="wedgeRectCallou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Subtle</a:t>
            </a:r>
          </a:p>
        </p:txBody>
      </p:sp>
      <p:sp>
        <p:nvSpPr>
          <p:cNvPr id="68" name="Rectangular Callout 67"/>
          <p:cNvSpPr/>
          <p:nvPr/>
        </p:nvSpPr>
        <p:spPr>
          <a:xfrm>
            <a:off x="1283064" y="5076295"/>
            <a:ext cx="914400" cy="640080"/>
          </a:xfrm>
          <a:prstGeom prst="wedgeRectCallout">
            <a:avLst/>
          </a:prstGeom>
        </p:spPr>
        <p:style>
          <a:lnRef idx="1">
            <a:schemeClr val="dk1"/>
          </a:lnRef>
          <a:fillRef idx="1002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Moderate</a:t>
            </a:r>
          </a:p>
        </p:txBody>
      </p:sp>
      <p:sp>
        <p:nvSpPr>
          <p:cNvPr id="69" name="Rectangular Callout 68"/>
          <p:cNvSpPr/>
          <p:nvPr/>
        </p:nvSpPr>
        <p:spPr>
          <a:xfrm>
            <a:off x="1283064" y="5923280"/>
            <a:ext cx="914400" cy="640080"/>
          </a:xfrm>
          <a:prstGeom prst="wedgeRectCallout">
            <a:avLst/>
          </a:prstGeom>
        </p:spPr>
        <p:style>
          <a:lnRef idx="0">
            <a:schemeClr val="dk1"/>
          </a:lnRef>
          <a:fillRef idx="1003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Intense</a:t>
            </a:r>
          </a:p>
        </p:txBody>
      </p:sp>
      <p:sp>
        <p:nvSpPr>
          <p:cNvPr id="71" name="Rectangular Callout 70"/>
          <p:cNvSpPr/>
          <p:nvPr/>
        </p:nvSpPr>
        <p:spPr>
          <a:xfrm>
            <a:off x="152401" y="2535337"/>
            <a:ext cx="914400" cy="640080"/>
          </a:xfrm>
          <a:prstGeom prst="wedgeRect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Color Filled</a:t>
            </a:r>
          </a:p>
        </p:txBody>
      </p:sp>
      <p:sp>
        <p:nvSpPr>
          <p:cNvPr id="72" name="Rectangular Callout 71"/>
          <p:cNvSpPr/>
          <p:nvPr/>
        </p:nvSpPr>
        <p:spPr>
          <a:xfrm>
            <a:off x="152401" y="3382323"/>
            <a:ext cx="914400" cy="64008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Filled, light border</a:t>
            </a:r>
          </a:p>
        </p:txBody>
      </p:sp>
      <p:sp>
        <p:nvSpPr>
          <p:cNvPr id="73" name="Rectangular Callout 72"/>
          <p:cNvSpPr/>
          <p:nvPr/>
        </p:nvSpPr>
        <p:spPr>
          <a:xfrm>
            <a:off x="152401" y="4229309"/>
            <a:ext cx="914400" cy="640080"/>
          </a:xfrm>
          <a:prstGeom prst="wedge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Subtle</a:t>
            </a:r>
          </a:p>
        </p:txBody>
      </p:sp>
      <p:sp>
        <p:nvSpPr>
          <p:cNvPr id="74" name="Rectangular Callout 73"/>
          <p:cNvSpPr/>
          <p:nvPr/>
        </p:nvSpPr>
        <p:spPr>
          <a:xfrm>
            <a:off x="152401" y="5076295"/>
            <a:ext cx="914400" cy="640080"/>
          </a:xfrm>
          <a:prstGeom prst="wedgeRectCallou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Moderate</a:t>
            </a:r>
          </a:p>
        </p:txBody>
      </p:sp>
      <p:sp>
        <p:nvSpPr>
          <p:cNvPr id="75" name="Rectangular Callout 74"/>
          <p:cNvSpPr/>
          <p:nvPr/>
        </p:nvSpPr>
        <p:spPr>
          <a:xfrm>
            <a:off x="152401" y="5923280"/>
            <a:ext cx="914400" cy="640080"/>
          </a:xfrm>
          <a:prstGeom prst="wedgeRect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Intense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Callouts</a:t>
            </a:r>
          </a:p>
        </p:txBody>
      </p:sp>
      <p:sp>
        <p:nvSpPr>
          <p:cNvPr id="52" name="Action Button: Home 51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781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ction Button: Help 21"/>
          <p:cNvSpPr/>
          <p:nvPr/>
        </p:nvSpPr>
        <p:spPr>
          <a:xfrm>
            <a:off x="1283063" y="1688354"/>
            <a:ext cx="914400" cy="731520"/>
          </a:xfrm>
          <a:prstGeom prst="actionButtonHelp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Action Button: Help 22"/>
          <p:cNvSpPr/>
          <p:nvPr/>
        </p:nvSpPr>
        <p:spPr>
          <a:xfrm>
            <a:off x="2413726" y="1688354"/>
            <a:ext cx="914400" cy="731520"/>
          </a:xfrm>
          <a:prstGeom prst="actionButtonHel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4" name="Action Button: Help 23"/>
          <p:cNvSpPr/>
          <p:nvPr/>
        </p:nvSpPr>
        <p:spPr>
          <a:xfrm>
            <a:off x="3544389" y="1688354"/>
            <a:ext cx="914400" cy="731520"/>
          </a:xfrm>
          <a:prstGeom prst="actionButtonHelp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" name="Action Button: Help 24"/>
          <p:cNvSpPr/>
          <p:nvPr/>
        </p:nvSpPr>
        <p:spPr>
          <a:xfrm>
            <a:off x="4675052" y="1688354"/>
            <a:ext cx="914400" cy="731520"/>
          </a:xfrm>
          <a:prstGeom prst="actionButtonHelp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" name="Action Button: Help 25"/>
          <p:cNvSpPr/>
          <p:nvPr/>
        </p:nvSpPr>
        <p:spPr>
          <a:xfrm>
            <a:off x="5805715" y="1688354"/>
            <a:ext cx="914400" cy="731520"/>
          </a:xfrm>
          <a:prstGeom prst="actionButtonHelp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" name="Action Button: Help 26"/>
          <p:cNvSpPr/>
          <p:nvPr/>
        </p:nvSpPr>
        <p:spPr>
          <a:xfrm>
            <a:off x="6936378" y="1688354"/>
            <a:ext cx="914400" cy="731520"/>
          </a:xfrm>
          <a:prstGeom prst="actionButtonHelp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" name="Action Button: Help 27"/>
          <p:cNvSpPr/>
          <p:nvPr/>
        </p:nvSpPr>
        <p:spPr>
          <a:xfrm>
            <a:off x="8067040" y="1688354"/>
            <a:ext cx="914400" cy="731520"/>
          </a:xfrm>
          <a:prstGeom prst="actionButtonHel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1" name="Action Button: Help 20">
            <a:hlinkClick r:id="" action="ppaction://noaction" highlightClick="1"/>
          </p:cNvPr>
          <p:cNvSpPr/>
          <p:nvPr/>
        </p:nvSpPr>
        <p:spPr>
          <a:xfrm>
            <a:off x="152400" y="1688354"/>
            <a:ext cx="914400" cy="731520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Action Button: Forward or Next 28"/>
          <p:cNvSpPr/>
          <p:nvPr/>
        </p:nvSpPr>
        <p:spPr>
          <a:xfrm>
            <a:off x="8067040" y="2539403"/>
            <a:ext cx="914400" cy="73152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Action Button: Information 29"/>
          <p:cNvSpPr/>
          <p:nvPr/>
        </p:nvSpPr>
        <p:spPr>
          <a:xfrm>
            <a:off x="8067040" y="3390452"/>
            <a:ext cx="914400" cy="73152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Action Button: Return 30"/>
          <p:cNvSpPr/>
          <p:nvPr/>
        </p:nvSpPr>
        <p:spPr>
          <a:xfrm>
            <a:off x="8067040" y="4241501"/>
            <a:ext cx="914400" cy="731520"/>
          </a:xfrm>
          <a:prstGeom prst="actionButtonRetur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2" name="Action Button: Movie 31"/>
          <p:cNvSpPr/>
          <p:nvPr/>
        </p:nvSpPr>
        <p:spPr>
          <a:xfrm>
            <a:off x="8067040" y="5092550"/>
            <a:ext cx="914400" cy="731520"/>
          </a:xfrm>
          <a:prstGeom prst="actionButtonMovi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3" name="Action Button: Sound 32"/>
          <p:cNvSpPr/>
          <p:nvPr/>
        </p:nvSpPr>
        <p:spPr>
          <a:xfrm>
            <a:off x="8067040" y="5943600"/>
            <a:ext cx="914400" cy="731520"/>
          </a:xfrm>
          <a:prstGeom prst="actionButtonSou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Action Button: Forward or Next 34"/>
          <p:cNvSpPr/>
          <p:nvPr/>
        </p:nvSpPr>
        <p:spPr>
          <a:xfrm>
            <a:off x="6936378" y="2539403"/>
            <a:ext cx="914400" cy="731520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6" name="Action Button: Information 35"/>
          <p:cNvSpPr/>
          <p:nvPr/>
        </p:nvSpPr>
        <p:spPr>
          <a:xfrm>
            <a:off x="6936378" y="3390452"/>
            <a:ext cx="914400" cy="73152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7" name="Action Button: Return 36"/>
          <p:cNvSpPr/>
          <p:nvPr/>
        </p:nvSpPr>
        <p:spPr>
          <a:xfrm>
            <a:off x="6936378" y="4241501"/>
            <a:ext cx="914400" cy="731520"/>
          </a:xfrm>
          <a:prstGeom prst="actionButtonRetur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8" name="Action Button: Movie 37"/>
          <p:cNvSpPr/>
          <p:nvPr/>
        </p:nvSpPr>
        <p:spPr>
          <a:xfrm>
            <a:off x="6936378" y="5092550"/>
            <a:ext cx="914400" cy="731520"/>
          </a:xfrm>
          <a:prstGeom prst="actionButtonMovi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9" name="Action Button: Sound 38"/>
          <p:cNvSpPr/>
          <p:nvPr/>
        </p:nvSpPr>
        <p:spPr>
          <a:xfrm>
            <a:off x="6936378" y="5943600"/>
            <a:ext cx="914400" cy="731520"/>
          </a:xfrm>
          <a:prstGeom prst="actionButtonSoun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1" name="Action Button: Forward or Next 40"/>
          <p:cNvSpPr/>
          <p:nvPr/>
        </p:nvSpPr>
        <p:spPr>
          <a:xfrm>
            <a:off x="5805714" y="2539403"/>
            <a:ext cx="914400" cy="731520"/>
          </a:xfrm>
          <a:prstGeom prst="actionButtonForwardNex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2" name="Action Button: Information 41"/>
          <p:cNvSpPr/>
          <p:nvPr/>
        </p:nvSpPr>
        <p:spPr>
          <a:xfrm>
            <a:off x="5805714" y="3390452"/>
            <a:ext cx="914400" cy="73152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3" name="Action Button: Return 42"/>
          <p:cNvSpPr/>
          <p:nvPr/>
        </p:nvSpPr>
        <p:spPr>
          <a:xfrm>
            <a:off x="5805714" y="4241501"/>
            <a:ext cx="914400" cy="731520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Action Button: Movie 43"/>
          <p:cNvSpPr/>
          <p:nvPr/>
        </p:nvSpPr>
        <p:spPr>
          <a:xfrm>
            <a:off x="5805714" y="5092550"/>
            <a:ext cx="914400" cy="731520"/>
          </a:xfrm>
          <a:prstGeom prst="actionButtonMovi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5" name="Action Button: Sound 44"/>
          <p:cNvSpPr/>
          <p:nvPr/>
        </p:nvSpPr>
        <p:spPr>
          <a:xfrm>
            <a:off x="5805714" y="5943600"/>
            <a:ext cx="914400" cy="731520"/>
          </a:xfrm>
          <a:prstGeom prst="actionButtonSoun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7" name="Action Button: Forward or Next 46"/>
          <p:cNvSpPr/>
          <p:nvPr/>
        </p:nvSpPr>
        <p:spPr>
          <a:xfrm>
            <a:off x="4675053" y="2539403"/>
            <a:ext cx="914400" cy="73152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8" name="Action Button: Information 47"/>
          <p:cNvSpPr/>
          <p:nvPr/>
        </p:nvSpPr>
        <p:spPr>
          <a:xfrm>
            <a:off x="4675053" y="3390452"/>
            <a:ext cx="914400" cy="73152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9" name="Action Button: Return 48"/>
          <p:cNvSpPr/>
          <p:nvPr/>
        </p:nvSpPr>
        <p:spPr>
          <a:xfrm>
            <a:off x="4675053" y="4241501"/>
            <a:ext cx="914400" cy="731520"/>
          </a:xfrm>
          <a:prstGeom prst="actionButtonRetur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0" name="Action Button: Movie 49"/>
          <p:cNvSpPr/>
          <p:nvPr/>
        </p:nvSpPr>
        <p:spPr>
          <a:xfrm>
            <a:off x="4675053" y="5092550"/>
            <a:ext cx="914400" cy="731520"/>
          </a:xfrm>
          <a:prstGeom prst="actionButtonMovi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1" name="Action Button: Sound 50"/>
          <p:cNvSpPr/>
          <p:nvPr/>
        </p:nvSpPr>
        <p:spPr>
          <a:xfrm>
            <a:off x="4675053" y="5943600"/>
            <a:ext cx="914400" cy="731520"/>
          </a:xfrm>
          <a:prstGeom prst="actionButtonSou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3" name="Action Button: Forward or Next 52"/>
          <p:cNvSpPr/>
          <p:nvPr/>
        </p:nvSpPr>
        <p:spPr>
          <a:xfrm>
            <a:off x="3544390" y="2539403"/>
            <a:ext cx="914400" cy="731520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4" name="Action Button: Information 53"/>
          <p:cNvSpPr/>
          <p:nvPr/>
        </p:nvSpPr>
        <p:spPr>
          <a:xfrm>
            <a:off x="3544390" y="3390452"/>
            <a:ext cx="914400" cy="73152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5" name="Action Button: Return 54"/>
          <p:cNvSpPr/>
          <p:nvPr/>
        </p:nvSpPr>
        <p:spPr>
          <a:xfrm>
            <a:off x="3544390" y="4241501"/>
            <a:ext cx="914400" cy="731520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6" name="Action Button: Movie 55"/>
          <p:cNvSpPr/>
          <p:nvPr/>
        </p:nvSpPr>
        <p:spPr>
          <a:xfrm>
            <a:off x="3544390" y="5092550"/>
            <a:ext cx="914400" cy="731520"/>
          </a:xfrm>
          <a:prstGeom prst="actionButtonMovi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7" name="Action Button: Sound 56"/>
          <p:cNvSpPr/>
          <p:nvPr/>
        </p:nvSpPr>
        <p:spPr>
          <a:xfrm>
            <a:off x="3544390" y="5943600"/>
            <a:ext cx="914400" cy="731520"/>
          </a:xfrm>
          <a:prstGeom prst="actionButtonSou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9" name="Action Button: Forward or Next 58"/>
          <p:cNvSpPr/>
          <p:nvPr/>
        </p:nvSpPr>
        <p:spPr>
          <a:xfrm>
            <a:off x="2413724" y="2539403"/>
            <a:ext cx="914400" cy="7315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0" name="Action Button: Information 59"/>
          <p:cNvSpPr/>
          <p:nvPr/>
        </p:nvSpPr>
        <p:spPr>
          <a:xfrm>
            <a:off x="2413724" y="3390452"/>
            <a:ext cx="914400" cy="73152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1" name="Action Button: Return 60"/>
          <p:cNvSpPr/>
          <p:nvPr/>
        </p:nvSpPr>
        <p:spPr>
          <a:xfrm>
            <a:off x="2413724" y="4241501"/>
            <a:ext cx="914400" cy="731520"/>
          </a:xfrm>
          <a:prstGeom prst="actionButtonRetur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2" name="Action Button: Movie 61"/>
          <p:cNvSpPr/>
          <p:nvPr/>
        </p:nvSpPr>
        <p:spPr>
          <a:xfrm>
            <a:off x="2413724" y="5092550"/>
            <a:ext cx="914400" cy="731520"/>
          </a:xfrm>
          <a:prstGeom prst="actionButtonMovi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3" name="Action Button: Sound 62"/>
          <p:cNvSpPr/>
          <p:nvPr/>
        </p:nvSpPr>
        <p:spPr>
          <a:xfrm>
            <a:off x="2413724" y="5943600"/>
            <a:ext cx="914400" cy="731520"/>
          </a:xfrm>
          <a:prstGeom prst="actionButtonSoun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5" name="Action Button: Forward or Next 64"/>
          <p:cNvSpPr/>
          <p:nvPr/>
        </p:nvSpPr>
        <p:spPr>
          <a:xfrm>
            <a:off x="1283064" y="2539403"/>
            <a:ext cx="914400" cy="731520"/>
          </a:xfrm>
          <a:prstGeom prst="actionButtonForwardNex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66" name="Action Button: Information 65"/>
          <p:cNvSpPr/>
          <p:nvPr/>
        </p:nvSpPr>
        <p:spPr>
          <a:xfrm>
            <a:off x="1283064" y="3390452"/>
            <a:ext cx="914400" cy="731520"/>
          </a:xfrm>
          <a:prstGeom prst="actionButtonInformation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67" name="Action Button: Return 66"/>
          <p:cNvSpPr/>
          <p:nvPr/>
        </p:nvSpPr>
        <p:spPr>
          <a:xfrm>
            <a:off x="1283064" y="4241501"/>
            <a:ext cx="914400" cy="731520"/>
          </a:xfrm>
          <a:prstGeom prst="actionButtonReturn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Action Button: Movie 67"/>
          <p:cNvSpPr/>
          <p:nvPr/>
        </p:nvSpPr>
        <p:spPr>
          <a:xfrm>
            <a:off x="1283064" y="5092550"/>
            <a:ext cx="914400" cy="731520"/>
          </a:xfrm>
          <a:prstGeom prst="actionButtonMovie">
            <a:avLst/>
          </a:prstGeom>
        </p:spPr>
        <p:style>
          <a:lnRef idx="1">
            <a:schemeClr val="dk1"/>
          </a:lnRef>
          <a:fillRef idx="1002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69" name="Action Button: Sound 68"/>
          <p:cNvSpPr/>
          <p:nvPr/>
        </p:nvSpPr>
        <p:spPr>
          <a:xfrm>
            <a:off x="1283064" y="5943600"/>
            <a:ext cx="914400" cy="731520"/>
          </a:xfrm>
          <a:prstGeom prst="actionButtonSound">
            <a:avLst/>
          </a:prstGeom>
        </p:spPr>
        <p:style>
          <a:lnRef idx="0">
            <a:schemeClr val="dk1"/>
          </a:lnRef>
          <a:fillRef idx="1003">
            <a:schemeClr val="dk2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71" name="Action Button: Forward or Next 70">
            <a:hlinkClick r:id="" action="ppaction://hlinkshowjump?jump=nextslide" highlightClick="1"/>
          </p:cNvPr>
          <p:cNvSpPr/>
          <p:nvPr/>
        </p:nvSpPr>
        <p:spPr>
          <a:xfrm>
            <a:off x="152401" y="2535339"/>
            <a:ext cx="914400" cy="731520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2" name="Action Button: Information 71">
            <a:hlinkClick r:id="" action="ppaction://noaction" highlightClick="1"/>
          </p:cNvPr>
          <p:cNvSpPr/>
          <p:nvPr/>
        </p:nvSpPr>
        <p:spPr>
          <a:xfrm>
            <a:off x="152401" y="3382324"/>
            <a:ext cx="914400" cy="73152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3" name="Action Button: Return 72">
            <a:hlinkClick r:id="" action="ppaction://hlinkshowjump?jump=lastslideviewed" highlightClick="1"/>
          </p:cNvPr>
          <p:cNvSpPr/>
          <p:nvPr/>
        </p:nvSpPr>
        <p:spPr>
          <a:xfrm>
            <a:off x="152401" y="4229309"/>
            <a:ext cx="914400" cy="73152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Action Button: Movie 73">
            <a:hlinkClick r:id="" action="ppaction://noaction" highlightClick="1"/>
          </p:cNvPr>
          <p:cNvSpPr/>
          <p:nvPr/>
        </p:nvSpPr>
        <p:spPr>
          <a:xfrm>
            <a:off x="152401" y="5076294"/>
            <a:ext cx="914400" cy="731520"/>
          </a:xfrm>
          <a:prstGeom prst="actionButtonMovi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5" name="Action Button: Sound 74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152401" y="5923280"/>
            <a:ext cx="914400" cy="731520"/>
          </a:xfrm>
          <a:prstGeom prst="actionButtonSou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Buttons</a:t>
            </a:r>
          </a:p>
        </p:txBody>
      </p:sp>
      <p:sp>
        <p:nvSpPr>
          <p:cNvPr id="52" name="Action Button: Home 51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50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Art 1</a:t>
            </a:r>
          </a:p>
        </p:txBody>
      </p:sp>
      <p:sp>
        <p:nvSpPr>
          <p:cNvPr id="52" name="Action Button: Home 51">
            <a:hlinkClick r:id="" action="ppaction://hlinkshowjump?jump=firstslide" highlightClick="1"/>
          </p:cNvPr>
          <p:cNvSpPr/>
          <p:nvPr/>
        </p:nvSpPr>
        <p:spPr>
          <a:xfrm>
            <a:off x="8631644" y="160202"/>
            <a:ext cx="400596" cy="36322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74524239"/>
              </p:ext>
            </p:extLst>
          </p:nvPr>
        </p:nvGraphicFramePr>
        <p:xfrm>
          <a:off x="4201884" y="1729867"/>
          <a:ext cx="4429760" cy="59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8" name="Diagram 57"/>
          <p:cNvGraphicFramePr/>
          <p:nvPr>
            <p:extLst>
              <p:ext uri="{D42A27DB-BD31-4B8C-83A1-F6EECF244321}">
                <p14:modId xmlns:p14="http://schemas.microsoft.com/office/powerpoint/2010/main" val="1774540805"/>
              </p:ext>
            </p:extLst>
          </p:nvPr>
        </p:nvGraphicFramePr>
        <p:xfrm>
          <a:off x="-64498" y="2098040"/>
          <a:ext cx="4636498" cy="1336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4" name="Diagram 63"/>
          <p:cNvGraphicFramePr/>
          <p:nvPr>
            <p:extLst>
              <p:ext uri="{D42A27DB-BD31-4B8C-83A1-F6EECF244321}">
                <p14:modId xmlns:p14="http://schemas.microsoft.com/office/powerpoint/2010/main" val="1425827158"/>
              </p:ext>
            </p:extLst>
          </p:nvPr>
        </p:nvGraphicFramePr>
        <p:xfrm>
          <a:off x="5391422" y="2531810"/>
          <a:ext cx="2458720" cy="118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2508236555"/>
              </p:ext>
            </p:extLst>
          </p:nvPr>
        </p:nvGraphicFramePr>
        <p:xfrm>
          <a:off x="250462" y="3429000"/>
          <a:ext cx="4545058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79" name="Diagram 78"/>
          <p:cNvGraphicFramePr/>
          <p:nvPr>
            <p:extLst>
              <p:ext uri="{D42A27DB-BD31-4B8C-83A1-F6EECF244321}">
                <p14:modId xmlns:p14="http://schemas.microsoft.com/office/powerpoint/2010/main" val="82585698"/>
              </p:ext>
            </p:extLst>
          </p:nvPr>
        </p:nvGraphicFramePr>
        <p:xfrm>
          <a:off x="192813" y="5191760"/>
          <a:ext cx="4545058" cy="157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80" name="Diagram 79"/>
          <p:cNvGraphicFramePr/>
          <p:nvPr>
            <p:extLst>
              <p:ext uri="{D42A27DB-BD31-4B8C-83A1-F6EECF244321}">
                <p14:modId xmlns:p14="http://schemas.microsoft.com/office/powerpoint/2010/main" val="2099853487"/>
              </p:ext>
            </p:extLst>
          </p:nvPr>
        </p:nvGraphicFramePr>
        <p:xfrm>
          <a:off x="5391422" y="4135696"/>
          <a:ext cx="3640818" cy="2563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82" name="Action Button: Custom 81">
            <a:hlinkClick r:id="rId33" action="ppaction://hlinksldjump" highlightClick="1"/>
          </p:cNvPr>
          <p:cNvSpPr/>
          <p:nvPr/>
        </p:nvSpPr>
        <p:spPr>
          <a:xfrm>
            <a:off x="6941707" y="274320"/>
            <a:ext cx="731520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Page 2</a:t>
            </a:r>
          </a:p>
        </p:txBody>
      </p:sp>
      <p:sp>
        <p:nvSpPr>
          <p:cNvPr id="83" name="Action Button: Custom 82">
            <a:hlinkClick r:id="rId34" action="ppaction://hlinksldjump" highlightClick="1"/>
          </p:cNvPr>
          <p:cNvSpPr/>
          <p:nvPr/>
        </p:nvSpPr>
        <p:spPr>
          <a:xfrm>
            <a:off x="6194062" y="284480"/>
            <a:ext cx="731520" cy="365760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Page 1</a:t>
            </a:r>
          </a:p>
        </p:txBody>
      </p:sp>
      <p:sp>
        <p:nvSpPr>
          <p:cNvPr id="84" name="Action Button: Custom 83">
            <a:hlinkClick r:id="rId35" action="ppaction://hlinksldjump" highlightClick="1"/>
          </p:cNvPr>
          <p:cNvSpPr/>
          <p:nvPr/>
        </p:nvSpPr>
        <p:spPr>
          <a:xfrm>
            <a:off x="7689351" y="274320"/>
            <a:ext cx="731520" cy="3657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Page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9742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ALOD-SL-BASIC" val="8uTaVwGk"/>
  <p:tag name="ARTICULATE_SLIDE_COUNT" val="12"/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BlackBoard">
      <a:dk1>
        <a:sysClr val="windowText" lastClr="000000"/>
      </a:dk1>
      <a:lt1>
        <a:sysClr val="window" lastClr="FFFFFF"/>
      </a:lt1>
      <a:dk2>
        <a:srgbClr val="3F3F3F"/>
      </a:dk2>
      <a:lt2>
        <a:srgbClr val="D8D8D8"/>
      </a:lt2>
      <a:accent1>
        <a:srgbClr val="BE84A1"/>
      </a:accent1>
      <a:accent2>
        <a:srgbClr val="00FF99"/>
      </a:accent2>
      <a:accent3>
        <a:srgbClr val="0099CC"/>
      </a:accent3>
      <a:accent4>
        <a:srgbClr val="FFC000"/>
      </a:accent4>
      <a:accent5>
        <a:srgbClr val="FF0000"/>
      </a:accent5>
      <a:accent6>
        <a:srgbClr val="7F7F7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LOD-SL-Basic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OD-SL-Basic" id="{FF6031E1-9D4E-4649-A77A-3D8ED2B53CA9}" vid="{CDCD9132-B905-4B08-9335-16DDB8C4DA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ALOD-SL-Basic</Template>
  <TotalTime>2957</TotalTime>
  <Words>976</Words>
  <Application>Microsoft Office PowerPoint</Application>
  <PresentationFormat>On-screen Show (4:3)</PresentationFormat>
  <Paragraphs>467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Custom Design</vt:lpstr>
      <vt:lpstr>ALOD-SL-Basic</vt:lpstr>
      <vt:lpstr>Theme Colors Tool* </vt:lpstr>
      <vt:lpstr>Theme Color Information</vt:lpstr>
      <vt:lpstr>Full Theme Color Range </vt:lpstr>
      <vt:lpstr>Rectangle</vt:lpstr>
      <vt:lpstr>Rounded Rectangle</vt:lpstr>
      <vt:lpstr>Oval/Circle</vt:lpstr>
      <vt:lpstr>Callouts</vt:lpstr>
      <vt:lpstr>Action Buttons</vt:lpstr>
      <vt:lpstr>Smart Art 1</vt:lpstr>
      <vt:lpstr>Smart Art 2</vt:lpstr>
      <vt:lpstr>Smart Art 3</vt:lpstr>
      <vt:lpstr>Light 1 on Dark 1 background</vt:lpstr>
    </vt:vector>
  </TitlesOfParts>
  <Company>Apollo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Springer</dc:creator>
  <cp:lastModifiedBy>Jennifer Springer</cp:lastModifiedBy>
  <cp:revision>96</cp:revision>
  <dcterms:created xsi:type="dcterms:W3CDTF">2016-12-27T16:41:41Z</dcterms:created>
  <dcterms:modified xsi:type="dcterms:W3CDTF">2020-02-03T21:03:00Z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35CD2E0C-7F9C-4425-BCA0-7897CD9BBE05</vt:lpwstr>
  </property>
  <property fmtid="{D5CDD505-2E9C-101B-9397-08002B2CF9AE}" pid="3" name="ArticulatePath">
    <vt:lpwstr>https://d.docs.live.net/9b4e6da74d60742d/Work/PORTFOLIO/OPERATION GOAT HERDER/ThemeColorsTool</vt:lpwstr>
  </property>
</Properties>
</file>